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7" r:id="rId2"/>
    <p:sldId id="425" r:id="rId3"/>
    <p:sldId id="426" r:id="rId4"/>
    <p:sldId id="427" r:id="rId5"/>
    <p:sldId id="428" r:id="rId6"/>
    <p:sldId id="429" r:id="rId7"/>
    <p:sldId id="430" r:id="rId8"/>
    <p:sldId id="431" r:id="rId9"/>
    <p:sldId id="432" r:id="rId10"/>
    <p:sldId id="433" r:id="rId11"/>
    <p:sldId id="434" r:id="rId12"/>
    <p:sldId id="435" r:id="rId13"/>
    <p:sldId id="436" r:id="rId14"/>
    <p:sldId id="437" r:id="rId15"/>
    <p:sldId id="438" r:id="rId16"/>
    <p:sldId id="439" r:id="rId17"/>
    <p:sldId id="440" r:id="rId18"/>
    <p:sldId id="441" r:id="rId19"/>
    <p:sldId id="442" r:id="rId20"/>
    <p:sldId id="443" r:id="rId21"/>
    <p:sldId id="444" r:id="rId22"/>
    <p:sldId id="445" r:id="rId23"/>
    <p:sldId id="446" r:id="rId24"/>
    <p:sldId id="447" r:id="rId25"/>
    <p:sldId id="448" r:id="rId26"/>
    <p:sldId id="449" r:id="rId27"/>
    <p:sldId id="450" r:id="rId28"/>
    <p:sldId id="451" r:id="rId29"/>
    <p:sldId id="452" r:id="rId30"/>
    <p:sldId id="453" r:id="rId31"/>
    <p:sldId id="454" r:id="rId32"/>
    <p:sldId id="455" r:id="rId33"/>
    <p:sldId id="456" r:id="rId34"/>
    <p:sldId id="457" r:id="rId35"/>
    <p:sldId id="458" r:id="rId36"/>
    <p:sldId id="459" r:id="rId37"/>
    <p:sldId id="460" r:id="rId38"/>
    <p:sldId id="461" r:id="rId39"/>
    <p:sldId id="462" r:id="rId40"/>
    <p:sldId id="463" r:id="rId41"/>
    <p:sldId id="464" r:id="rId42"/>
    <p:sldId id="465" r:id="rId43"/>
    <p:sldId id="278" r:id="rId44"/>
    <p:sldId id="279" r:id="rId45"/>
    <p:sldId id="280" r:id="rId46"/>
    <p:sldId id="281" r:id="rId47"/>
    <p:sldId id="282" r:id="rId48"/>
    <p:sldId id="371" r:id="rId49"/>
    <p:sldId id="372" r:id="rId50"/>
    <p:sldId id="373" r:id="rId51"/>
    <p:sldId id="284" r:id="rId52"/>
    <p:sldId id="285" r:id="rId53"/>
    <p:sldId id="286" r:id="rId54"/>
    <p:sldId id="287" r:id="rId55"/>
    <p:sldId id="321" r:id="rId56"/>
    <p:sldId id="288" r:id="rId57"/>
    <p:sldId id="289" r:id="rId58"/>
    <p:sldId id="317" r:id="rId59"/>
    <p:sldId id="318" r:id="rId60"/>
    <p:sldId id="423" r:id="rId61"/>
    <p:sldId id="290" r:id="rId62"/>
    <p:sldId id="291" r:id="rId63"/>
    <p:sldId id="292" r:id="rId64"/>
    <p:sldId id="293" r:id="rId65"/>
    <p:sldId id="424" r:id="rId66"/>
    <p:sldId id="294" r:id="rId67"/>
    <p:sldId id="295" r:id="rId68"/>
    <p:sldId id="296" r:id="rId69"/>
    <p:sldId id="297" r:id="rId70"/>
    <p:sldId id="298" r:id="rId71"/>
    <p:sldId id="370" r:id="rId72"/>
    <p:sldId id="299" r:id="rId73"/>
    <p:sldId id="303" r:id="rId74"/>
    <p:sldId id="320" r:id="rId75"/>
    <p:sldId id="348" r:id="rId76"/>
    <p:sldId id="310" r:id="rId77"/>
    <p:sldId id="311" r:id="rId78"/>
    <p:sldId id="312" r:id="rId79"/>
    <p:sldId id="313" r:id="rId80"/>
    <p:sldId id="314" r:id="rId81"/>
    <p:sldId id="322" r:id="rId82"/>
    <p:sldId id="323" r:id="rId83"/>
    <p:sldId id="325" r:id="rId84"/>
    <p:sldId id="326" r:id="rId85"/>
    <p:sldId id="327" r:id="rId86"/>
    <p:sldId id="328" r:id="rId87"/>
    <p:sldId id="329" r:id="rId88"/>
    <p:sldId id="330" r:id="rId89"/>
    <p:sldId id="331" r:id="rId90"/>
    <p:sldId id="394" r:id="rId9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28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75" d="100"/>
          <a:sy n="75" d="100"/>
        </p:scale>
        <p:origin x="4020" y="4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A43E6-883E-494D-84A6-C81CBBC55B8B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52DC9-34FF-4655-9DB0-25DD6800D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973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61CD9D1-77CA-4FEA-8700-A75BD14EF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C4F3C71D-A694-4BD1-B80D-265EC8AC8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D29ED37-60CD-445B-83FC-6D4C8EF50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E4C30-397B-414D-8888-E2BC8A275B42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31BA093-D740-4E44-A239-970C1899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1383B16-9C70-4A9A-BBCF-5FD2A679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3F3E-27BA-4F12-949C-8EDC8D678A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131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벤치마킹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CDB9BF2-5A45-487D-A48B-1751BE3EA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516024"/>
          </a:xfr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2E74BF4-40C1-4E5D-8887-23834AA87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881150"/>
            <a:ext cx="10512424" cy="365125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9ADAAEA1-AFD3-480C-9AA7-5BFA75DD0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330036"/>
            <a:ext cx="5157787" cy="5378335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499E35E7-AEDC-4359-A074-37F9410E5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330036"/>
            <a:ext cx="5183188" cy="5378335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42472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웹_벤치마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CDB9BF2-5A45-487D-A48B-1751BE3EA5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3324888" cy="365125"/>
          </a:xfr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>
              <a:defRPr sz="1800" b="1"/>
            </a:lvl1pPr>
          </a:lstStyle>
          <a:p>
            <a:r>
              <a:rPr lang="ko-KR" altLang="en-US" dirty="0"/>
              <a:t>화면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2E74BF4-40C1-4E5D-8887-23834AA870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27324" y="365126"/>
            <a:ext cx="3324888" cy="365125"/>
          </a:xfrm>
          <a:ln>
            <a:solidFill>
              <a:schemeClr val="tx1"/>
            </a:solidFill>
          </a:ln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부 설명 </a:t>
            </a:r>
            <a:r>
              <a:rPr lang="en-US" altLang="ko-KR" dirty="0"/>
              <a:t>– </a:t>
            </a:r>
            <a:r>
              <a:rPr lang="ko-KR" altLang="en-US"/>
              <a:t>페이지 번호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9ADAAEA1-AFD3-480C-9AA7-5BFA75DD0B6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872836"/>
            <a:ext cx="10512424" cy="4164677"/>
          </a:xfr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그림 추가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499E35E7-AEDC-4359-A074-37F9410E5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9788" y="5120640"/>
            <a:ext cx="10515600" cy="158773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6659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296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F67D09A7-8B71-4CD2-9571-3AF58DE56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24021C3-E874-4255-B2F2-D5118610A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B8ACB8A-744D-48C4-9088-92FC43C21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E4C30-397B-414D-8888-E2BC8A275B42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108BC7A-8636-42AB-9320-C377738F9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354BB1F-4571-40DD-8AA4-8CA906DF5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93F3E-27BA-4F12-949C-8EDC8D678A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44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707F772-9205-4809-B4AB-691D6B2A9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872836"/>
            <a:ext cx="6989762" cy="416467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185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비밀번호 찾기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인증 성공 </a:t>
            </a:r>
            <a:r>
              <a:rPr lang="en-US" altLang="ko-KR" dirty="0"/>
              <a:t>- 4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새로운 비밀번호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새로운 비밀번호 확인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새로운 비밀번호와 일치해야 등록이 가능해진다</a:t>
            </a:r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743200" y="2476500"/>
            <a:ext cx="2667000" cy="3556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599026" y="24130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6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2571749" y="26882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60381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비밀번호 찾기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비밀번호 찾기 완료 </a:t>
            </a:r>
            <a:r>
              <a:rPr lang="en-US" altLang="ko-KR" dirty="0"/>
              <a:t>- 5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비밀번호가 변경되었습니다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390900" y="2444750"/>
            <a:ext cx="1092200" cy="1841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3291176" y="23495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6435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비밀번호 찾기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비밀번호 찾기 완료 </a:t>
            </a:r>
            <a:r>
              <a:rPr lang="en-US" altLang="ko-KR" dirty="0"/>
              <a:t>- 6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비밀번호 찾은 후 확인 버튼 누르면 로그인 화면으로 이동</a:t>
            </a:r>
            <a:r>
              <a:rPr lang="en-US" altLang="ko-KR" dirty="0"/>
              <a:t>.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292100" y="25527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765550" y="2114550"/>
            <a:ext cx="1206500" cy="10541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3672176" y="20129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45454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 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가입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회원 가입 홍보 메시지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U+Box</a:t>
            </a:r>
            <a:r>
              <a:rPr lang="en-US" altLang="ko-KR" dirty="0"/>
              <a:t> </a:t>
            </a:r>
            <a:r>
              <a:rPr lang="ko-KR" altLang="en-US" dirty="0"/>
              <a:t>회원이 되시면 통신사 무관</a:t>
            </a:r>
            <a:r>
              <a:rPr lang="en-US" altLang="ko-KR" dirty="0"/>
              <a:t>, </a:t>
            </a:r>
            <a:r>
              <a:rPr lang="ko-KR" altLang="en-US" dirty="0" err="1"/>
              <a:t>클라우드</a:t>
            </a:r>
            <a:r>
              <a:rPr lang="ko-KR" altLang="en-US" dirty="0"/>
              <a:t> 저장공간 </a:t>
            </a:r>
            <a:r>
              <a:rPr lang="en-US" altLang="ko-KR" dirty="0"/>
              <a:t>10GB</a:t>
            </a:r>
            <a:r>
              <a:rPr lang="ko-KR" altLang="en-US" dirty="0"/>
              <a:t>를 무료로 제공하며</a:t>
            </a:r>
            <a:r>
              <a:rPr lang="en-US" altLang="ko-KR" dirty="0"/>
              <a:t>, </a:t>
            </a:r>
            <a:r>
              <a:rPr lang="ko-KR" altLang="en-US" dirty="0"/>
              <a:t>모든 기기에서 내 자료를 감상하고 공유할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공유 없으면서 있다고 거짓말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3284826" y="27368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435350" y="2857500"/>
            <a:ext cx="1828800" cy="3492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092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약관 동의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회원가입시 동의 해야 하는 약관들이 나타난다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73350" y="1816100"/>
            <a:ext cx="3397250" cy="20002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503776" y="18288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5931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정보 입력 </a:t>
            </a:r>
            <a:r>
              <a:rPr lang="en-US" altLang="ko-KR" dirty="0"/>
              <a:t>- 3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고객유형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개인</a:t>
            </a:r>
            <a:r>
              <a:rPr lang="en-US" altLang="ko-KR" dirty="0"/>
              <a:t>, </a:t>
            </a:r>
            <a:r>
              <a:rPr lang="ko-KR" altLang="en-US" dirty="0"/>
              <a:t>개인사업자</a:t>
            </a:r>
            <a:r>
              <a:rPr lang="en-US" altLang="ko-KR" dirty="0"/>
              <a:t>, </a:t>
            </a:r>
            <a:r>
              <a:rPr lang="ko-KR" altLang="en-US" dirty="0"/>
              <a:t>법인사업자</a:t>
            </a:r>
            <a:r>
              <a:rPr lang="en-US" altLang="ko-KR" dirty="0"/>
              <a:t>, </a:t>
            </a:r>
            <a:r>
              <a:rPr lang="ko-KR" altLang="en-US" dirty="0"/>
              <a:t>외국인</a:t>
            </a: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ko-KR" altLang="en-US" dirty="0"/>
              <a:t>인증방법</a:t>
            </a:r>
            <a:r>
              <a:rPr lang="en-US" altLang="ko-KR" dirty="0"/>
              <a:t>(</a:t>
            </a:r>
            <a:r>
              <a:rPr lang="ko-KR" altLang="en-US" dirty="0"/>
              <a:t>휴대폰인증</a:t>
            </a:r>
            <a:r>
              <a:rPr lang="en-US" altLang="ko-KR" dirty="0"/>
              <a:t>, </a:t>
            </a:r>
            <a:r>
              <a:rPr lang="ko-KR" altLang="en-US" dirty="0" err="1"/>
              <a:t>아이핀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 startAt="2"/>
            </a:pPr>
            <a:r>
              <a:rPr lang="ko-KR" altLang="en-US" dirty="0"/>
              <a:t>이름</a:t>
            </a: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ko-KR" altLang="en-US" dirty="0"/>
              <a:t>생년월일</a:t>
            </a:r>
            <a:r>
              <a:rPr lang="en-US" altLang="ko-KR" dirty="0"/>
              <a:t>(</a:t>
            </a:r>
            <a:r>
              <a:rPr lang="ko-KR" altLang="en-US" dirty="0"/>
              <a:t>년도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 startAt="2"/>
            </a:pPr>
            <a:r>
              <a:rPr lang="ko-KR" altLang="en-US" dirty="0"/>
              <a:t>성별 </a:t>
            </a:r>
            <a:r>
              <a:rPr lang="en-US" altLang="ko-KR" dirty="0"/>
              <a:t>(</a:t>
            </a:r>
            <a:r>
              <a:rPr lang="ko-KR" altLang="en-US" dirty="0"/>
              <a:t>남자</a:t>
            </a:r>
            <a:r>
              <a:rPr lang="en-US" altLang="ko-KR" dirty="0"/>
              <a:t>, </a:t>
            </a:r>
            <a:r>
              <a:rPr lang="ko-KR" altLang="en-US" dirty="0"/>
              <a:t>여자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 startAt="2"/>
            </a:pPr>
            <a:r>
              <a:rPr lang="ko-KR" altLang="en-US" dirty="0"/>
              <a:t>보안문자</a:t>
            </a: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ko-KR" altLang="en-US" dirty="0"/>
              <a:t>휴대폰번호</a:t>
            </a:r>
            <a:r>
              <a:rPr lang="en-US" altLang="ko-KR" dirty="0"/>
              <a:t>(</a:t>
            </a:r>
            <a:r>
              <a:rPr lang="ko-KR" altLang="en-US" dirty="0"/>
              <a:t>인증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 startAt="2"/>
            </a:pPr>
            <a:r>
              <a:rPr lang="ko-KR" altLang="en-US" dirty="0"/>
              <a:t>인증번호</a:t>
            </a: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ko-KR" altLang="en-US" dirty="0"/>
              <a:t>인증번호 발송 요청하지 않았을 경우</a:t>
            </a: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ko-KR" altLang="en-US" dirty="0"/>
              <a:t>성명을 입력하지 않았을 경우</a:t>
            </a: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ko-KR" altLang="en-US" dirty="0"/>
              <a:t>입력정보가 일치하지 않았을 경우</a:t>
            </a: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ko-KR" altLang="en-US" dirty="0"/>
              <a:t>수집 이용 동의에 체크하지 않았을 경우</a:t>
            </a:r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730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692400" y="2336800"/>
            <a:ext cx="3213100" cy="18669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560926" y="22987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6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2527299" y="25168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7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2539999" y="27023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8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2539999" y="288154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9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2539999" y="30416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30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2546349" y="33464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sp>
        <p:nvSpPr>
          <p:cNvPr id="31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2527299" y="37274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7</a:t>
            </a:r>
          </a:p>
        </p:txBody>
      </p:sp>
      <p:sp>
        <p:nvSpPr>
          <p:cNvPr id="32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2539999" y="401323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8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E06BDBC-B09E-4123-A8CA-61ADF631C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13" t="7647" r="35781" b="77561"/>
          <a:stretch/>
        </p:blipFill>
        <p:spPr>
          <a:xfrm>
            <a:off x="0" y="1183822"/>
            <a:ext cx="3438818" cy="971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DBB50FA-7304-4260-9AC0-84CD3326EB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19" t="7620" r="35781" b="77588"/>
          <a:stretch/>
        </p:blipFill>
        <p:spPr>
          <a:xfrm>
            <a:off x="309462" y="4386594"/>
            <a:ext cx="3474744" cy="971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6DB1F9F-124C-463A-B8A0-1FB93A0AE7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719" t="7491" r="35183" b="74879"/>
          <a:stretch/>
        </p:blipFill>
        <p:spPr>
          <a:xfrm>
            <a:off x="236583" y="5564292"/>
            <a:ext cx="3547623" cy="11576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1B66ABC-870A-47EB-AE6C-13E9883085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065" t="7365" r="35730" b="72707"/>
          <a:stretch/>
        </p:blipFill>
        <p:spPr>
          <a:xfrm>
            <a:off x="4012905" y="4431008"/>
            <a:ext cx="3438819" cy="13086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Oval 9">
            <a:extLst>
              <a:ext uri="{FF2B5EF4-FFF2-40B4-BE49-F238E27FC236}">
                <a16:creationId xmlns:a16="http://schemas.microsoft.com/office/drawing/2014/main" xmlns="" id="{939B9D72-B494-4996-B7A7-A6D9E6086E74}"/>
              </a:ext>
            </a:extLst>
          </p:cNvPr>
          <p:cNvSpPr/>
          <p:nvPr/>
        </p:nvSpPr>
        <p:spPr>
          <a:xfrm>
            <a:off x="-67811" y="1039434"/>
            <a:ext cx="304394" cy="31133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9</a:t>
            </a:r>
          </a:p>
        </p:txBody>
      </p:sp>
      <p:sp>
        <p:nvSpPr>
          <p:cNvPr id="34" name="Oval 9">
            <a:extLst>
              <a:ext uri="{FF2B5EF4-FFF2-40B4-BE49-F238E27FC236}">
                <a16:creationId xmlns:a16="http://schemas.microsoft.com/office/drawing/2014/main" xmlns="" id="{E6CF7A7A-51AC-4067-BE2E-05ADB2C848FD}"/>
              </a:ext>
            </a:extLst>
          </p:cNvPr>
          <p:cNvSpPr/>
          <p:nvPr/>
        </p:nvSpPr>
        <p:spPr>
          <a:xfrm>
            <a:off x="103186" y="4251174"/>
            <a:ext cx="402891" cy="41207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10</a:t>
            </a:r>
          </a:p>
        </p:txBody>
      </p:sp>
      <p:sp>
        <p:nvSpPr>
          <p:cNvPr id="35" name="Oval 9">
            <a:extLst>
              <a:ext uri="{FF2B5EF4-FFF2-40B4-BE49-F238E27FC236}">
                <a16:creationId xmlns:a16="http://schemas.microsoft.com/office/drawing/2014/main" xmlns="" id="{6018D7D5-E320-49E2-A072-4C0403C34367}"/>
              </a:ext>
            </a:extLst>
          </p:cNvPr>
          <p:cNvSpPr/>
          <p:nvPr/>
        </p:nvSpPr>
        <p:spPr>
          <a:xfrm>
            <a:off x="84386" y="5408627"/>
            <a:ext cx="304394" cy="31133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9</a:t>
            </a:r>
          </a:p>
        </p:txBody>
      </p:sp>
      <p:sp>
        <p:nvSpPr>
          <p:cNvPr id="36" name="Oval 9">
            <a:extLst>
              <a:ext uri="{FF2B5EF4-FFF2-40B4-BE49-F238E27FC236}">
                <a16:creationId xmlns:a16="http://schemas.microsoft.com/office/drawing/2014/main" xmlns="" id="{6E44F7D8-5D66-4BCD-893A-1F8C8C0708C1}"/>
              </a:ext>
            </a:extLst>
          </p:cNvPr>
          <p:cNvSpPr/>
          <p:nvPr/>
        </p:nvSpPr>
        <p:spPr>
          <a:xfrm>
            <a:off x="3871091" y="4272736"/>
            <a:ext cx="304394" cy="31133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9</a:t>
            </a:r>
          </a:p>
        </p:txBody>
      </p:sp>
      <p:sp>
        <p:nvSpPr>
          <p:cNvPr id="37" name="Oval 9">
            <a:extLst>
              <a:ext uri="{FF2B5EF4-FFF2-40B4-BE49-F238E27FC236}">
                <a16:creationId xmlns:a16="http://schemas.microsoft.com/office/drawing/2014/main" xmlns="" id="{B38031F9-2434-4086-9792-ADCF0E664EC1}"/>
              </a:ext>
            </a:extLst>
          </p:cNvPr>
          <p:cNvSpPr/>
          <p:nvPr/>
        </p:nvSpPr>
        <p:spPr>
          <a:xfrm>
            <a:off x="57195" y="5373609"/>
            <a:ext cx="402891" cy="41207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12</a:t>
            </a:r>
          </a:p>
        </p:txBody>
      </p:sp>
      <p:sp>
        <p:nvSpPr>
          <p:cNvPr id="38" name="Oval 9">
            <a:extLst>
              <a:ext uri="{FF2B5EF4-FFF2-40B4-BE49-F238E27FC236}">
                <a16:creationId xmlns:a16="http://schemas.microsoft.com/office/drawing/2014/main" xmlns="" id="{20FB5645-CCFD-4047-8259-F06AFBEC2F5C}"/>
              </a:ext>
            </a:extLst>
          </p:cNvPr>
          <p:cNvSpPr/>
          <p:nvPr/>
        </p:nvSpPr>
        <p:spPr>
          <a:xfrm>
            <a:off x="3842218" y="4228199"/>
            <a:ext cx="402891" cy="41207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791980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</a:t>
            </a:r>
            <a:r>
              <a:rPr lang="en-US" altLang="ko-KR" dirty="0"/>
              <a:t>- 4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가입한 아이디가 있는 경우 아이디를 표시한다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새로운 아이디 만들기버튼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회원가입 화면으로 이동한다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730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352800" y="2876550"/>
            <a:ext cx="1466850" cy="5016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3310226" y="27559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854450" y="3587750"/>
            <a:ext cx="889000" cy="2095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3771899" y="35137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50996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 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정보 입력 </a:t>
            </a:r>
            <a:r>
              <a:rPr lang="en-US" altLang="ko-KR" dirty="0"/>
              <a:t>- 5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이름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아이디</a:t>
            </a:r>
            <a:r>
              <a:rPr lang="en-US" altLang="ko-KR" dirty="0"/>
              <a:t>(</a:t>
            </a:r>
            <a:r>
              <a:rPr lang="ko-KR" altLang="en-US" dirty="0"/>
              <a:t>중복검사, </a:t>
            </a:r>
            <a:r>
              <a:rPr lang="ko-KR" altLang="en-US" dirty="0" err="1"/>
              <a:t>이메일</a:t>
            </a:r>
            <a:r>
              <a:rPr lang="ko-KR" altLang="en-US" dirty="0"/>
              <a:t> 입력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비밀번호</a:t>
            </a:r>
            <a:r>
              <a:rPr lang="en-US" altLang="ko-KR" dirty="0"/>
              <a:t>(10</a:t>
            </a:r>
            <a:r>
              <a:rPr lang="ko-KR" altLang="en-US" dirty="0"/>
              <a:t>자 </a:t>
            </a:r>
            <a:r>
              <a:rPr lang="en-US" altLang="ko-KR" dirty="0"/>
              <a:t>~ 20 </a:t>
            </a:r>
            <a:r>
              <a:rPr lang="ko-KR" altLang="en-US" dirty="0"/>
              <a:t>자 영문 숫자 필수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비밀번호 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연락처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730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6701" y="448313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05100" y="2838450"/>
            <a:ext cx="3200400" cy="12319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541876" y="27749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2489199" y="30502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2495549" y="32865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2514599" y="349114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2527299" y="374653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14800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 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아이디 중복 검사 </a:t>
            </a:r>
            <a:r>
              <a:rPr lang="en-US" altLang="ko-KR" dirty="0"/>
              <a:t>- 6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중복 메시지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입력하신</a:t>
            </a:r>
            <a:r>
              <a:rPr lang="en-US" altLang="ko-KR" dirty="0"/>
              <a:t>[</a:t>
            </a:r>
            <a:r>
              <a:rPr lang="ko-KR" altLang="en-US" dirty="0"/>
              <a:t>아이디</a:t>
            </a:r>
            <a:r>
              <a:rPr lang="en-US" altLang="ko-KR" dirty="0"/>
              <a:t>]</a:t>
            </a:r>
            <a:r>
              <a:rPr lang="ko-KR" altLang="en-US" dirty="0"/>
              <a:t>는 이미 사용중인 아이디입니다</a:t>
            </a:r>
            <a:r>
              <a:rPr lang="en-US" altLang="ko-KR" dirty="0"/>
              <a:t>.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730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378200" y="3035300"/>
            <a:ext cx="1670050" cy="2159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3227676" y="30035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84709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</a:t>
            </a:r>
            <a:r>
              <a:rPr lang="en-US" altLang="ko-KR" dirty="0"/>
              <a:t>- 7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err="1"/>
              <a:t>사용가능한</a:t>
            </a:r>
            <a:r>
              <a:rPr lang="ko-KR" altLang="en-US" dirty="0"/>
              <a:t> 아이디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입력하신 </a:t>
            </a:r>
            <a:r>
              <a:rPr lang="en-US" altLang="ko-KR" dirty="0"/>
              <a:t>[</a:t>
            </a:r>
            <a:r>
              <a:rPr lang="ko-KR" altLang="en-US" dirty="0"/>
              <a:t>아이디</a:t>
            </a:r>
            <a:r>
              <a:rPr lang="en-US" altLang="ko-KR" dirty="0"/>
              <a:t>]</a:t>
            </a:r>
            <a:r>
              <a:rPr lang="ko-KR" altLang="en-US" dirty="0"/>
              <a:t>는 사용 가능한 </a:t>
            </a:r>
            <a:r>
              <a:rPr lang="ko-KR" altLang="en-US" dirty="0" err="1"/>
              <a:t>이메일입니다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1039524" y="28448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787401" y="28406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416300" y="3028950"/>
            <a:ext cx="1651000" cy="203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3272126" y="29845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80172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877442"/>
            <a:ext cx="7173912" cy="38111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페이지 </a:t>
            </a:r>
            <a:r>
              <a:rPr lang="en-US" altLang="ko-KR" dirty="0"/>
              <a:t>– </a:t>
            </a:r>
            <a:r>
              <a:rPr lang="ko-KR" altLang="en-US" dirty="0"/>
              <a:t>로그인 화면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08950" y="882650"/>
            <a:ext cx="3873500" cy="5825721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600" dirty="0"/>
              <a:t>아이디 입력 </a:t>
            </a:r>
            <a:r>
              <a:rPr lang="en-US" altLang="ko-KR" sz="1600" dirty="0"/>
              <a:t>( </a:t>
            </a:r>
            <a:r>
              <a:rPr lang="en-US" altLang="ko-KR" sz="1600" dirty="0" err="1"/>
              <a:t>U+Box</a:t>
            </a:r>
            <a:r>
              <a:rPr lang="en-US" altLang="ko-KR" sz="1600" dirty="0"/>
              <a:t> </a:t>
            </a:r>
            <a:r>
              <a:rPr lang="ko-KR" altLang="en-US" sz="1600" dirty="0"/>
              <a:t>또는 </a:t>
            </a:r>
            <a:r>
              <a:rPr lang="en-US" altLang="ko-KR" sz="1600" dirty="0"/>
              <a:t>U+ID)</a:t>
            </a:r>
          </a:p>
          <a:p>
            <a:pPr marL="342900" indent="-342900">
              <a:buAutoNum type="arabicPeriod"/>
            </a:pPr>
            <a:r>
              <a:rPr lang="ko-KR" altLang="en-US" sz="1600" dirty="0"/>
              <a:t>비밀번호 입력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로그인 버튼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아이디</a:t>
            </a:r>
            <a:r>
              <a:rPr lang="en-US" altLang="ko-KR" sz="1600" dirty="0"/>
              <a:t>/</a:t>
            </a:r>
            <a:r>
              <a:rPr lang="ko-KR" altLang="en-US" sz="1600" dirty="0"/>
              <a:t>비밀번호 </a:t>
            </a:r>
            <a:r>
              <a:rPr lang="ko-KR" altLang="en-US" sz="1600" dirty="0" err="1"/>
              <a:t>입력후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메인 페이지로 이동한다</a:t>
            </a:r>
            <a:endParaRPr lang="en-US" altLang="ko-KR" sz="1600" dirty="0"/>
          </a:p>
          <a:p>
            <a:pPr marL="342900" indent="-342900">
              <a:buFont typeface="+mj-lt"/>
              <a:buAutoNum type="arabicPeriod" startAt="4"/>
            </a:pPr>
            <a:r>
              <a:rPr lang="ko-KR" altLang="en-US" sz="1600" dirty="0"/>
              <a:t>아이디 </a:t>
            </a:r>
            <a:r>
              <a:rPr lang="ko-KR" altLang="en-US" sz="1600" dirty="0" err="1"/>
              <a:t>입력후</a:t>
            </a:r>
            <a:r>
              <a:rPr lang="ko-KR" altLang="en-US" sz="1600" dirty="0"/>
              <a:t> 비밀번호를 입력하지 않았을 경우</a:t>
            </a:r>
            <a:endParaRPr lang="en-US" altLang="ko-KR" sz="1600" dirty="0"/>
          </a:p>
          <a:p>
            <a:pPr marL="342900" indent="-342900">
              <a:buFont typeface="+mj-lt"/>
              <a:buAutoNum type="arabicPeriod" startAt="4"/>
            </a:pPr>
            <a:r>
              <a:rPr lang="ko-KR" altLang="en-US" sz="1600" dirty="0"/>
              <a:t>비밀번호 </a:t>
            </a:r>
            <a:r>
              <a:rPr lang="ko-KR" altLang="en-US" sz="1600" dirty="0" err="1"/>
              <a:t>입력후</a:t>
            </a:r>
            <a:r>
              <a:rPr lang="ko-KR" altLang="en-US" sz="1600" dirty="0"/>
              <a:t> 아이디를 입력하지 않았을 경우</a:t>
            </a:r>
            <a:endParaRPr lang="en-US" altLang="ko-KR" sz="1600" dirty="0"/>
          </a:p>
          <a:p>
            <a:pPr marL="342900" indent="-342900">
              <a:buFont typeface="+mj-lt"/>
              <a:buAutoNum type="arabicPeriod" startAt="4"/>
            </a:pPr>
            <a:r>
              <a:rPr lang="ko-KR" altLang="en-US" sz="1600" dirty="0"/>
              <a:t>아이디나 비밀번호가 존재하지 않을 경우</a:t>
            </a:r>
            <a:endParaRPr lang="en-US" altLang="ko-KR" sz="1600" dirty="0"/>
          </a:p>
          <a:p>
            <a:pPr marL="342900" indent="-342900">
              <a:buFont typeface="+mj-lt"/>
              <a:buAutoNum type="arabicPeriod" startAt="4"/>
            </a:pPr>
            <a:r>
              <a:rPr lang="ko-KR" altLang="en-US" sz="1600" dirty="0"/>
              <a:t>아이디 찾기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 err="1"/>
              <a:t>클릭시</a:t>
            </a:r>
            <a:r>
              <a:rPr lang="ko-KR" altLang="en-US" sz="1600" dirty="0"/>
              <a:t> 아이디 찾기 화면으로 이동한다</a:t>
            </a:r>
            <a:endParaRPr lang="en-US" altLang="ko-KR" sz="1600" dirty="0"/>
          </a:p>
          <a:p>
            <a:pPr marL="342900" indent="-342900">
              <a:buFont typeface="+mj-lt"/>
              <a:buAutoNum type="arabicPeriod" startAt="8"/>
            </a:pPr>
            <a:r>
              <a:rPr lang="ko-KR" altLang="en-US" sz="1600" dirty="0"/>
              <a:t>비밀번호 재설정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 err="1"/>
              <a:t>클릭시</a:t>
            </a:r>
            <a:r>
              <a:rPr lang="ko-KR" altLang="en-US" sz="1600" dirty="0"/>
              <a:t> 비밀번호 찾기 화면으로 이동한다</a:t>
            </a:r>
            <a:endParaRPr lang="en-US" altLang="ko-KR" sz="1600" dirty="0"/>
          </a:p>
          <a:p>
            <a:pPr marL="342900" indent="-342900">
              <a:buFont typeface="+mj-lt"/>
              <a:buAutoNum type="arabicPeriod" startAt="9"/>
            </a:pPr>
            <a:r>
              <a:rPr lang="ko-KR" altLang="en-US" sz="1600" dirty="0"/>
              <a:t>가입하기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 err="1"/>
              <a:t>클릭시</a:t>
            </a:r>
            <a:r>
              <a:rPr lang="ko-KR" altLang="en-US" sz="1600" dirty="0"/>
              <a:t> 회원가입 화면으로 이동한다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997450" y="3200400"/>
            <a:ext cx="1752600" cy="254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997450" y="3486150"/>
            <a:ext cx="1752600" cy="254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997450" y="3778250"/>
            <a:ext cx="1752600" cy="254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207000" y="4203700"/>
            <a:ext cx="679450" cy="2413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5118099" y="415154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7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4953000" y="3137745"/>
            <a:ext cx="112422" cy="12615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4933950" y="3456629"/>
            <a:ext cx="118772" cy="13112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4895849" y="37310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994400" y="4210050"/>
            <a:ext cx="679450" cy="2413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5930899" y="415293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8</a:t>
            </a:r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6229349" y="454663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9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413500" y="4559300"/>
            <a:ext cx="349250" cy="1333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96327C1-CBFB-4DE7-A3E9-D14365F49F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80" t="7620" r="35390" b="78703"/>
          <a:stretch/>
        </p:blipFill>
        <p:spPr>
          <a:xfrm>
            <a:off x="1298823" y="1325092"/>
            <a:ext cx="3514988" cy="8981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3E3E0E8-8077-4449-887C-BAD1E8F8DD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9" t="7620" r="35459" b="78319"/>
          <a:stretch/>
        </p:blipFill>
        <p:spPr>
          <a:xfrm>
            <a:off x="1307212" y="2505630"/>
            <a:ext cx="3498209" cy="9233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Oval 9">
            <a:extLst>
              <a:ext uri="{FF2B5EF4-FFF2-40B4-BE49-F238E27FC236}">
                <a16:creationId xmlns:a16="http://schemas.microsoft.com/office/drawing/2014/main" xmlns="" id="{642D1E9C-9A33-47FE-A1F4-E159DFAC02E1}"/>
              </a:ext>
            </a:extLst>
          </p:cNvPr>
          <p:cNvSpPr/>
          <p:nvPr/>
        </p:nvSpPr>
        <p:spPr>
          <a:xfrm>
            <a:off x="1211962" y="1204420"/>
            <a:ext cx="239648" cy="26456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4" name="Oval 9">
            <a:extLst>
              <a:ext uri="{FF2B5EF4-FFF2-40B4-BE49-F238E27FC236}">
                <a16:creationId xmlns:a16="http://schemas.microsoft.com/office/drawing/2014/main" xmlns="" id="{7C0D1DE8-916C-45C4-AD92-E41A8F3C2888}"/>
              </a:ext>
            </a:extLst>
          </p:cNvPr>
          <p:cNvSpPr/>
          <p:nvPr/>
        </p:nvSpPr>
        <p:spPr>
          <a:xfrm>
            <a:off x="1211962" y="2460071"/>
            <a:ext cx="239648" cy="26456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05B86205-EC39-4FD8-B90A-71742F27C5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703" t="7791" r="35467" b="69904"/>
          <a:stretch/>
        </p:blipFill>
        <p:spPr>
          <a:xfrm>
            <a:off x="1218777" y="3742285"/>
            <a:ext cx="3514988" cy="14646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Oval 9">
            <a:extLst>
              <a:ext uri="{FF2B5EF4-FFF2-40B4-BE49-F238E27FC236}">
                <a16:creationId xmlns:a16="http://schemas.microsoft.com/office/drawing/2014/main" xmlns="" id="{8C3915C8-11AC-4313-BD56-8D33C8F71A34}"/>
              </a:ext>
            </a:extLst>
          </p:cNvPr>
          <p:cNvSpPr/>
          <p:nvPr/>
        </p:nvSpPr>
        <p:spPr>
          <a:xfrm>
            <a:off x="1098953" y="3629722"/>
            <a:ext cx="239648" cy="26456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24433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가입 </a:t>
            </a:r>
            <a:r>
              <a:rPr lang="en-US" altLang="ko-KR" dirty="0"/>
              <a:t>- 8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89144"/>
            <a:ext cx="6989762" cy="3731975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회원가입 여부 </a:t>
            </a:r>
            <a:r>
              <a:rPr lang="ko-KR" altLang="en-US" dirty="0" err="1"/>
              <a:t>메시지창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작성하신 내용으로 회원가입을 하시겠습니까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730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467100" y="2908300"/>
            <a:ext cx="1828800" cy="2476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3386426" y="28321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6025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성공 </a:t>
            </a:r>
            <a:r>
              <a:rPr lang="en-US" altLang="ko-KR" dirty="0"/>
              <a:t>- 9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회원가입이 완료되었습니다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회원 아이디 제공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730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397250" y="2794000"/>
            <a:ext cx="1187450" cy="4127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3316576" y="26987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93435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(</a:t>
            </a:r>
            <a:r>
              <a:rPr lang="ko-KR" altLang="en-US" dirty="0"/>
              <a:t>로그인 성공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메인페이지</a:t>
            </a:r>
            <a:r>
              <a:rPr lang="ko-KR" altLang="en-US" dirty="0"/>
              <a:t>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600" dirty="0"/>
              <a:t>전체보기 </a:t>
            </a:r>
            <a:r>
              <a:rPr lang="en-US" altLang="ko-KR" sz="1600" dirty="0"/>
              <a:t>( </a:t>
            </a:r>
            <a:r>
              <a:rPr lang="ko-KR" altLang="en-US" sz="1600" dirty="0"/>
              <a:t>메인 페이지</a:t>
            </a:r>
            <a:r>
              <a:rPr lang="en-US" altLang="ko-KR" sz="1600" dirty="0"/>
              <a:t>)</a:t>
            </a:r>
            <a:br>
              <a:rPr lang="en-US" altLang="ko-KR" sz="1600" dirty="0"/>
            </a:br>
            <a:r>
              <a:rPr lang="ko-KR" altLang="en-US" sz="1600" dirty="0"/>
              <a:t>사진</a:t>
            </a:r>
            <a:r>
              <a:rPr lang="en-US" altLang="ko-KR" sz="1600" dirty="0"/>
              <a:t>, </a:t>
            </a:r>
            <a:r>
              <a:rPr lang="ko-KR" altLang="en-US" sz="1600" dirty="0"/>
              <a:t>동영상</a:t>
            </a:r>
            <a:r>
              <a:rPr lang="en-US" altLang="ko-KR" sz="1600" dirty="0"/>
              <a:t>, </a:t>
            </a:r>
            <a:r>
              <a:rPr lang="ko-KR" altLang="en-US" sz="1600" dirty="0"/>
              <a:t>음악</a:t>
            </a:r>
            <a:r>
              <a:rPr lang="en-US" altLang="ko-KR" sz="1600" dirty="0"/>
              <a:t>, </a:t>
            </a:r>
            <a:r>
              <a:rPr lang="ko-KR" altLang="en-US" sz="1600" dirty="0"/>
              <a:t>문서 파일을 한 페이지에서 </a:t>
            </a:r>
            <a:r>
              <a:rPr lang="ko-KR" altLang="en-US" sz="1600" dirty="0" err="1"/>
              <a:t>모든파일을</a:t>
            </a:r>
            <a:r>
              <a:rPr lang="ko-KR" altLang="en-US" sz="1600" dirty="0"/>
              <a:t> 제공한다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600" dirty="0"/>
              <a:t>사진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사진파일만 제공하는 페이지로 이동한다</a:t>
            </a:r>
            <a:r>
              <a:rPr lang="en-US" altLang="ko-KR" sz="1600" dirty="0"/>
              <a:t> </a:t>
            </a:r>
          </a:p>
          <a:p>
            <a:pPr marL="342900" indent="-342900">
              <a:buAutoNum type="arabicPeriod"/>
            </a:pPr>
            <a:r>
              <a:rPr lang="ko-KR" altLang="en-US" sz="1600" dirty="0"/>
              <a:t>동영상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동영상 파일만 제공하는 페이지로 이동한다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음악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음악 파일만 제공하는 페이지로 이동한다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문서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문서 파일만 제공하는 페이지로 이동한다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로그인 </a:t>
            </a:r>
            <a:r>
              <a:rPr lang="ko-KR" altLang="en-US" sz="1600" dirty="0" err="1"/>
              <a:t>성공시</a:t>
            </a:r>
            <a:r>
              <a:rPr lang="ko-KR" altLang="en-US" sz="1600" dirty="0"/>
              <a:t> 유저이름 표시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(</a:t>
            </a:r>
            <a:r>
              <a:rPr lang="ko-KR" altLang="en-US" sz="1600" dirty="0"/>
              <a:t>이름</a:t>
            </a:r>
            <a:r>
              <a:rPr lang="en-US" altLang="ko-KR" sz="1600" dirty="0"/>
              <a:t>)</a:t>
            </a:r>
            <a:r>
              <a:rPr lang="ko-KR" altLang="en-US" sz="1600" dirty="0"/>
              <a:t>님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err="1"/>
              <a:t>클릭시</a:t>
            </a:r>
            <a:r>
              <a:rPr lang="ko-KR" altLang="en-US" sz="1600" dirty="0"/>
              <a:t> 로그아웃 한다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마이페이지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나의 </a:t>
            </a:r>
            <a:r>
              <a:rPr lang="en-US" altLang="ko-KR" sz="1600" dirty="0" err="1"/>
              <a:t>U+Box</a:t>
            </a:r>
            <a:r>
              <a:rPr lang="en-US" altLang="ko-KR" sz="1600" dirty="0"/>
              <a:t> </a:t>
            </a:r>
            <a:r>
              <a:rPr lang="ko-KR" altLang="en-US" sz="1600" dirty="0"/>
              <a:t>사용 현황과 구매상품 회원 정보 변경 및 서비스 해지가 가능한 페이지로 이동한다</a:t>
            </a:r>
            <a:endParaRPr lang="en-US" altLang="ko-KR" sz="1600" dirty="0"/>
          </a:p>
          <a:p>
            <a:pPr marL="342900" indent="-342900">
              <a:buFont typeface="+mj-lt"/>
              <a:buAutoNum type="arabicPeriod" startAt="9"/>
            </a:pPr>
            <a:endParaRPr lang="en-US" altLang="ko-KR" sz="16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79401" y="1399229"/>
            <a:ext cx="182273" cy="18227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79401" y="1781614"/>
            <a:ext cx="182273" cy="18227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79401" y="2163999"/>
            <a:ext cx="182273" cy="18227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79401" y="2546384"/>
            <a:ext cx="182273" cy="18227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57250" y="2533650"/>
            <a:ext cx="901700" cy="190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44550" y="2819400"/>
            <a:ext cx="901700" cy="190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50900" y="3054350"/>
            <a:ext cx="901700" cy="190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936750" y="1644650"/>
            <a:ext cx="444500" cy="444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1830676" y="156845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413000" y="1638300"/>
            <a:ext cx="387350" cy="444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306926" y="156210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908300" y="1638300"/>
            <a:ext cx="298450" cy="444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802226" y="156210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352800" y="1638300"/>
            <a:ext cx="292100" cy="444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3183226" y="156210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727450" y="1638300"/>
            <a:ext cx="374650" cy="444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3621376" y="156210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651500" y="16256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5627976" y="145415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026150" y="16256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6008976" y="146050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7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324600" y="1625600"/>
            <a:ext cx="342900" cy="1714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6332826" y="146050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8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737350" y="1625600"/>
            <a:ext cx="2476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6669376" y="145415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9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054850" y="1625600"/>
            <a:ext cx="196850" cy="1714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340600" y="16256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362700" y="1898650"/>
            <a:ext cx="1320800" cy="1841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6256626" y="182245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700" spc="-300" dirty="0"/>
          </a:p>
        </p:txBody>
      </p:sp>
      <p:sp>
        <p:nvSpPr>
          <p:cNvPr id="44" name="직사각형 43"/>
          <p:cNvSpPr/>
          <p:nvPr/>
        </p:nvSpPr>
        <p:spPr>
          <a:xfrm>
            <a:off x="819150" y="2203450"/>
            <a:ext cx="1162050" cy="2159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044700" y="2343150"/>
            <a:ext cx="158750" cy="152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298700" y="2343150"/>
            <a:ext cx="336550" cy="1143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2794000" y="2343150"/>
            <a:ext cx="349250" cy="127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3302000" y="2343150"/>
            <a:ext cx="279400" cy="1333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83000" y="2343150"/>
            <a:ext cx="209550" cy="127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019550" y="2343150"/>
            <a:ext cx="311150" cy="1333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6172200" y="178435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12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338554" y="133985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12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6894096" y="1422400"/>
            <a:ext cx="338554" cy="261610"/>
            <a:chOff x="6760746" y="1504950"/>
            <a:chExt cx="338554" cy="261610"/>
          </a:xfrm>
        </p:grpSpPr>
        <p:sp>
          <p:nvSpPr>
            <p:cNvPr id="39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10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6982996" y="55880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11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7243346" y="1422400"/>
            <a:ext cx="338554" cy="261610"/>
            <a:chOff x="6760746" y="1504950"/>
            <a:chExt cx="338554" cy="261610"/>
          </a:xfrm>
        </p:grpSpPr>
        <p:sp>
          <p:nvSpPr>
            <p:cNvPr id="64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52046" y="2032000"/>
            <a:ext cx="338554" cy="261610"/>
            <a:chOff x="6760746" y="1504950"/>
            <a:chExt cx="338554" cy="261610"/>
          </a:xfrm>
        </p:grpSpPr>
        <p:sp>
          <p:nvSpPr>
            <p:cNvPr id="70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1960146" y="2108200"/>
            <a:ext cx="338554" cy="261610"/>
            <a:chOff x="6760746" y="1504950"/>
            <a:chExt cx="338554" cy="261610"/>
          </a:xfrm>
        </p:grpSpPr>
        <p:sp>
          <p:nvSpPr>
            <p:cNvPr id="73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14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283996" y="2120900"/>
            <a:ext cx="338554" cy="261610"/>
            <a:chOff x="6760746" y="1504950"/>
            <a:chExt cx="338554" cy="261610"/>
          </a:xfrm>
        </p:grpSpPr>
        <p:sp>
          <p:nvSpPr>
            <p:cNvPr id="76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15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2817396" y="2133600"/>
            <a:ext cx="338554" cy="261610"/>
            <a:chOff x="6760746" y="1504950"/>
            <a:chExt cx="338554" cy="261610"/>
          </a:xfrm>
        </p:grpSpPr>
        <p:sp>
          <p:nvSpPr>
            <p:cNvPr id="79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16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3280946" y="2139950"/>
            <a:ext cx="338554" cy="261610"/>
            <a:chOff x="6760746" y="1504950"/>
            <a:chExt cx="338554" cy="261610"/>
          </a:xfrm>
        </p:grpSpPr>
        <p:sp>
          <p:nvSpPr>
            <p:cNvPr id="82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17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3636546" y="2139950"/>
            <a:ext cx="338554" cy="261610"/>
            <a:chOff x="6760746" y="1504950"/>
            <a:chExt cx="338554" cy="261610"/>
          </a:xfrm>
        </p:grpSpPr>
        <p:sp>
          <p:nvSpPr>
            <p:cNvPr id="85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18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3998496" y="2120900"/>
            <a:ext cx="338554" cy="261610"/>
            <a:chOff x="6760746" y="1504950"/>
            <a:chExt cx="338554" cy="261610"/>
          </a:xfrm>
        </p:grpSpPr>
        <p:sp>
          <p:nvSpPr>
            <p:cNvPr id="88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19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664746" y="2387600"/>
            <a:ext cx="338554" cy="261610"/>
            <a:chOff x="6760746" y="1504950"/>
            <a:chExt cx="338554" cy="261610"/>
          </a:xfrm>
        </p:grpSpPr>
        <p:sp>
          <p:nvSpPr>
            <p:cNvPr id="91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20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671096" y="2679700"/>
            <a:ext cx="338554" cy="261610"/>
            <a:chOff x="6760746" y="1504950"/>
            <a:chExt cx="338554" cy="261610"/>
          </a:xfrm>
        </p:grpSpPr>
        <p:sp>
          <p:nvSpPr>
            <p:cNvPr id="94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671096" y="2940050"/>
            <a:ext cx="338554" cy="261610"/>
            <a:chOff x="6760746" y="1504950"/>
            <a:chExt cx="338554" cy="261610"/>
          </a:xfrm>
        </p:grpSpPr>
        <p:sp>
          <p:nvSpPr>
            <p:cNvPr id="97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직사각형 98"/>
          <p:cNvSpPr/>
          <p:nvPr/>
        </p:nvSpPr>
        <p:spPr>
          <a:xfrm>
            <a:off x="7048500" y="2343150"/>
            <a:ext cx="311150" cy="1333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" name="그룹 99"/>
          <p:cNvGrpSpPr/>
          <p:nvPr/>
        </p:nvGrpSpPr>
        <p:grpSpPr>
          <a:xfrm>
            <a:off x="7027446" y="2120900"/>
            <a:ext cx="338554" cy="261610"/>
            <a:chOff x="6760746" y="1504950"/>
            <a:chExt cx="338554" cy="261610"/>
          </a:xfrm>
        </p:grpSpPr>
        <p:sp>
          <p:nvSpPr>
            <p:cNvPr id="101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3" name="직사각형 102"/>
          <p:cNvSpPr/>
          <p:nvPr/>
        </p:nvSpPr>
        <p:spPr>
          <a:xfrm>
            <a:off x="7404100" y="2343150"/>
            <a:ext cx="311150" cy="1333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/>
          <p:cNvGrpSpPr/>
          <p:nvPr/>
        </p:nvGrpSpPr>
        <p:grpSpPr>
          <a:xfrm>
            <a:off x="7383046" y="2120900"/>
            <a:ext cx="338554" cy="261610"/>
            <a:chOff x="6760746" y="1504950"/>
            <a:chExt cx="338554" cy="261610"/>
          </a:xfrm>
        </p:grpSpPr>
        <p:sp>
          <p:nvSpPr>
            <p:cNvPr id="105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24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9421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(</a:t>
            </a:r>
            <a:r>
              <a:rPr lang="ko-KR" altLang="en-US" dirty="0"/>
              <a:t>로그인 성공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메인페이지</a:t>
            </a:r>
            <a:r>
              <a:rPr lang="ko-KR" altLang="en-US" dirty="0"/>
              <a:t>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Font typeface="+mj-lt"/>
              <a:buAutoNum type="arabicPeriod" startAt="9"/>
            </a:pPr>
            <a:r>
              <a:rPr lang="ko-KR" altLang="en-US" dirty="0"/>
              <a:t>상품신청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U+Box</a:t>
            </a:r>
            <a:r>
              <a:rPr lang="ko-KR" altLang="en-US" dirty="0"/>
              <a:t>에서 제공하는 유료 상품들과 </a:t>
            </a:r>
            <a:r>
              <a:rPr lang="en-US" altLang="ko-KR" dirty="0"/>
              <a:t>PC</a:t>
            </a:r>
            <a:r>
              <a:rPr lang="ko-KR" altLang="en-US" dirty="0"/>
              <a:t>와 핸드폰</a:t>
            </a:r>
            <a:r>
              <a:rPr lang="en-US" altLang="ko-KR" dirty="0"/>
              <a:t>, TV</a:t>
            </a:r>
            <a:r>
              <a:rPr lang="ko-KR" altLang="en-US" dirty="0"/>
              <a:t>에서 </a:t>
            </a:r>
            <a:r>
              <a:rPr lang="ko-KR" altLang="en-US" dirty="0" err="1"/>
              <a:t>사용가능한</a:t>
            </a:r>
            <a:r>
              <a:rPr lang="ko-KR" altLang="en-US" dirty="0"/>
              <a:t> 프로그램 소개</a:t>
            </a:r>
            <a:endParaRPr lang="en-US" altLang="ko-KR" dirty="0"/>
          </a:p>
          <a:p>
            <a:pPr marL="342900" indent="-342900">
              <a:buFont typeface="+mj-lt"/>
              <a:buAutoNum type="arabicPeriod" startAt="9"/>
            </a:pPr>
            <a:r>
              <a:rPr lang="ko-KR" altLang="en-US" dirty="0"/>
              <a:t>이벤트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U+Box</a:t>
            </a:r>
            <a:r>
              <a:rPr lang="ko-KR" altLang="en-US" dirty="0"/>
              <a:t>에서 진행중인 이벤트 소개하는 페이지</a:t>
            </a:r>
            <a:endParaRPr lang="en-US" altLang="ko-KR" dirty="0"/>
          </a:p>
          <a:p>
            <a:pPr marL="342900" indent="-342900">
              <a:buFont typeface="+mj-lt"/>
              <a:buAutoNum type="arabicPeriod" startAt="9"/>
            </a:pPr>
            <a:r>
              <a:rPr lang="ko-KR" altLang="en-US" dirty="0" err="1"/>
              <a:t>팀박스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B+Box</a:t>
            </a:r>
            <a:r>
              <a:rPr lang="ko-KR" altLang="en-US" dirty="0"/>
              <a:t>와 제휴 프로그램 </a:t>
            </a:r>
            <a:r>
              <a:rPr lang="ko-KR" altLang="en-US" dirty="0" err="1"/>
              <a:t>팀박스</a:t>
            </a:r>
            <a:r>
              <a:rPr lang="ko-KR" altLang="en-US" dirty="0"/>
              <a:t> 페이지 연결</a:t>
            </a:r>
            <a:endParaRPr lang="en-US" altLang="ko-KR" dirty="0"/>
          </a:p>
          <a:p>
            <a:pPr marL="342900" indent="-342900">
              <a:buFont typeface="+mj-lt"/>
              <a:buAutoNum type="arabicPeriod" startAt="9"/>
            </a:pPr>
            <a:r>
              <a:rPr lang="ko-KR" altLang="en-US" dirty="0"/>
              <a:t>검색기능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전체</a:t>
            </a:r>
            <a:r>
              <a:rPr lang="en-US" altLang="ko-KR" dirty="0"/>
              <a:t>, </a:t>
            </a: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동영상</a:t>
            </a:r>
            <a:r>
              <a:rPr lang="en-US" altLang="ko-KR" dirty="0"/>
              <a:t>, </a:t>
            </a:r>
            <a:r>
              <a:rPr lang="ko-KR" altLang="en-US" dirty="0"/>
              <a:t>음악</a:t>
            </a:r>
            <a:r>
              <a:rPr lang="en-US" altLang="ko-KR" dirty="0"/>
              <a:t>, </a:t>
            </a:r>
            <a:r>
              <a:rPr lang="ko-KR" altLang="en-US" dirty="0"/>
              <a:t>문서 검색 기능 제공</a:t>
            </a:r>
            <a:endParaRPr lang="en-US" altLang="ko-KR" dirty="0"/>
          </a:p>
          <a:p>
            <a:pPr marL="342900" indent="-342900">
              <a:buFont typeface="+mj-lt"/>
              <a:buAutoNum type="arabicPeriod" startAt="9"/>
            </a:pPr>
            <a:r>
              <a:rPr lang="ko-KR" altLang="en-US" dirty="0"/>
              <a:t>사용 용량과 전체 용량 표시와 용량 추가 기능</a:t>
            </a:r>
            <a:r>
              <a:rPr lang="en-US" altLang="ko-KR" dirty="0"/>
              <a:t>( </a:t>
            </a:r>
            <a:r>
              <a:rPr lang="ko-KR" altLang="en-US" dirty="0"/>
              <a:t>용량추가는 요금발생</a:t>
            </a:r>
            <a:r>
              <a:rPr lang="en-US" altLang="ko-KR" dirty="0"/>
              <a:t>)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ko-KR" altLang="en-US" dirty="0"/>
              <a:t>파일 전체 선택</a:t>
            </a:r>
            <a:endParaRPr lang="en-US" altLang="ko-KR" dirty="0"/>
          </a:p>
          <a:p>
            <a:pPr marL="342900" indent="-342900">
              <a:buFont typeface="+mj-lt"/>
              <a:buAutoNum type="arabicPeriod" startAt="9"/>
            </a:pPr>
            <a:r>
              <a:rPr lang="ko-KR" altLang="en-US" dirty="0"/>
              <a:t>파일 순서 변경</a:t>
            </a:r>
            <a:r>
              <a:rPr lang="en-US" altLang="ko-KR" dirty="0"/>
              <a:t>(</a:t>
            </a:r>
            <a:r>
              <a:rPr lang="ko-KR" altLang="en-US" dirty="0"/>
              <a:t>올리기</a:t>
            </a:r>
            <a:r>
              <a:rPr lang="en-US" altLang="ko-KR" dirty="0"/>
              <a:t>)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ko-KR" altLang="en-US" dirty="0"/>
              <a:t>파일  순서 변경</a:t>
            </a:r>
            <a:r>
              <a:rPr lang="en-US" altLang="ko-KR" dirty="0"/>
              <a:t>(</a:t>
            </a:r>
            <a:r>
              <a:rPr lang="ko-KR" altLang="en-US" dirty="0"/>
              <a:t>내리기</a:t>
            </a:r>
            <a:r>
              <a:rPr lang="en-US" altLang="ko-KR" dirty="0"/>
              <a:t>)</a:t>
            </a:r>
          </a:p>
          <a:p>
            <a:pPr marL="342900" indent="-342900">
              <a:buFont typeface="+mj-lt"/>
              <a:buAutoNum type="arabicPeriod" startAt="9"/>
            </a:pP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79401" y="1399229"/>
            <a:ext cx="182273" cy="18227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79401" y="1781614"/>
            <a:ext cx="182273" cy="18227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79401" y="2163999"/>
            <a:ext cx="182273" cy="18227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79401" y="2546384"/>
            <a:ext cx="182273" cy="18227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57250" y="2533650"/>
            <a:ext cx="901700" cy="190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44550" y="2819400"/>
            <a:ext cx="901700" cy="190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50900" y="3054350"/>
            <a:ext cx="901700" cy="190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936750" y="1644650"/>
            <a:ext cx="444500" cy="444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1830676" y="156845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413000" y="1638300"/>
            <a:ext cx="387350" cy="444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306926" y="156210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908300" y="1638300"/>
            <a:ext cx="298450" cy="444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802226" y="156210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352800" y="1638300"/>
            <a:ext cx="292100" cy="444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3183226" y="156210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727450" y="1638300"/>
            <a:ext cx="374650" cy="444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3621376" y="156210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651500" y="16256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5627976" y="145415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026150" y="16256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6008976" y="146050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7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324600" y="1625600"/>
            <a:ext cx="342900" cy="1714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6332826" y="146050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8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737350" y="1625600"/>
            <a:ext cx="2476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6669376" y="145415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9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054850" y="1625600"/>
            <a:ext cx="196850" cy="1714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340600" y="16256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362700" y="1898650"/>
            <a:ext cx="1320800" cy="1841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6256626" y="182245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700" spc="-300" dirty="0"/>
          </a:p>
        </p:txBody>
      </p:sp>
      <p:sp>
        <p:nvSpPr>
          <p:cNvPr id="44" name="직사각형 43"/>
          <p:cNvSpPr/>
          <p:nvPr/>
        </p:nvSpPr>
        <p:spPr>
          <a:xfrm>
            <a:off x="819150" y="2203450"/>
            <a:ext cx="1162050" cy="2159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044700" y="2343150"/>
            <a:ext cx="158750" cy="152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298700" y="2343150"/>
            <a:ext cx="336550" cy="1143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2794000" y="2343150"/>
            <a:ext cx="349250" cy="127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3302000" y="2343150"/>
            <a:ext cx="279400" cy="1333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83000" y="2343150"/>
            <a:ext cx="209550" cy="127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019550" y="2343150"/>
            <a:ext cx="311150" cy="1333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6172200" y="178435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12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338554" y="133985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12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6894096" y="1422400"/>
            <a:ext cx="338554" cy="261610"/>
            <a:chOff x="6760746" y="1504950"/>
            <a:chExt cx="338554" cy="261610"/>
          </a:xfrm>
        </p:grpSpPr>
        <p:sp>
          <p:nvSpPr>
            <p:cNvPr id="39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10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6982996" y="55880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11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7243346" y="1422400"/>
            <a:ext cx="338554" cy="261610"/>
            <a:chOff x="6760746" y="1504950"/>
            <a:chExt cx="338554" cy="261610"/>
          </a:xfrm>
        </p:grpSpPr>
        <p:sp>
          <p:nvSpPr>
            <p:cNvPr id="64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52046" y="2032000"/>
            <a:ext cx="338554" cy="261610"/>
            <a:chOff x="6760746" y="1504950"/>
            <a:chExt cx="338554" cy="261610"/>
          </a:xfrm>
        </p:grpSpPr>
        <p:sp>
          <p:nvSpPr>
            <p:cNvPr id="70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1960146" y="2108200"/>
            <a:ext cx="338554" cy="261610"/>
            <a:chOff x="6760746" y="1504950"/>
            <a:chExt cx="338554" cy="261610"/>
          </a:xfrm>
        </p:grpSpPr>
        <p:sp>
          <p:nvSpPr>
            <p:cNvPr id="73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14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283996" y="2120900"/>
            <a:ext cx="338554" cy="261610"/>
            <a:chOff x="6760746" y="1504950"/>
            <a:chExt cx="338554" cy="261610"/>
          </a:xfrm>
        </p:grpSpPr>
        <p:sp>
          <p:nvSpPr>
            <p:cNvPr id="76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15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2817396" y="2133600"/>
            <a:ext cx="338554" cy="261610"/>
            <a:chOff x="6760746" y="1504950"/>
            <a:chExt cx="338554" cy="261610"/>
          </a:xfrm>
        </p:grpSpPr>
        <p:sp>
          <p:nvSpPr>
            <p:cNvPr id="79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16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3280946" y="2139950"/>
            <a:ext cx="338554" cy="261610"/>
            <a:chOff x="6760746" y="1504950"/>
            <a:chExt cx="338554" cy="261610"/>
          </a:xfrm>
        </p:grpSpPr>
        <p:sp>
          <p:nvSpPr>
            <p:cNvPr id="82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17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3636546" y="2139950"/>
            <a:ext cx="338554" cy="261610"/>
            <a:chOff x="6760746" y="1504950"/>
            <a:chExt cx="338554" cy="261610"/>
          </a:xfrm>
        </p:grpSpPr>
        <p:sp>
          <p:nvSpPr>
            <p:cNvPr id="85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18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3998496" y="2120900"/>
            <a:ext cx="338554" cy="261610"/>
            <a:chOff x="6760746" y="1504950"/>
            <a:chExt cx="338554" cy="261610"/>
          </a:xfrm>
        </p:grpSpPr>
        <p:sp>
          <p:nvSpPr>
            <p:cNvPr id="88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19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664746" y="2387600"/>
            <a:ext cx="338554" cy="261610"/>
            <a:chOff x="6760746" y="1504950"/>
            <a:chExt cx="338554" cy="261610"/>
          </a:xfrm>
        </p:grpSpPr>
        <p:sp>
          <p:nvSpPr>
            <p:cNvPr id="91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20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671096" y="2679700"/>
            <a:ext cx="338554" cy="261610"/>
            <a:chOff x="6760746" y="1504950"/>
            <a:chExt cx="338554" cy="261610"/>
          </a:xfrm>
        </p:grpSpPr>
        <p:sp>
          <p:nvSpPr>
            <p:cNvPr id="94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671096" y="2940050"/>
            <a:ext cx="338554" cy="261610"/>
            <a:chOff x="6760746" y="1504950"/>
            <a:chExt cx="338554" cy="261610"/>
          </a:xfrm>
        </p:grpSpPr>
        <p:sp>
          <p:nvSpPr>
            <p:cNvPr id="97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직사각형 98"/>
          <p:cNvSpPr/>
          <p:nvPr/>
        </p:nvSpPr>
        <p:spPr>
          <a:xfrm>
            <a:off x="7048500" y="2343150"/>
            <a:ext cx="311150" cy="1333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" name="그룹 99"/>
          <p:cNvGrpSpPr/>
          <p:nvPr/>
        </p:nvGrpSpPr>
        <p:grpSpPr>
          <a:xfrm>
            <a:off x="7027446" y="2120900"/>
            <a:ext cx="338554" cy="261610"/>
            <a:chOff x="6760746" y="1504950"/>
            <a:chExt cx="338554" cy="261610"/>
          </a:xfrm>
        </p:grpSpPr>
        <p:sp>
          <p:nvSpPr>
            <p:cNvPr id="101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3" name="직사각형 102"/>
          <p:cNvSpPr/>
          <p:nvPr/>
        </p:nvSpPr>
        <p:spPr>
          <a:xfrm>
            <a:off x="7404100" y="2343150"/>
            <a:ext cx="311150" cy="1333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/>
          <p:cNvGrpSpPr/>
          <p:nvPr/>
        </p:nvGrpSpPr>
        <p:grpSpPr>
          <a:xfrm>
            <a:off x="7383046" y="2120900"/>
            <a:ext cx="338554" cy="261610"/>
            <a:chOff x="6760746" y="1504950"/>
            <a:chExt cx="338554" cy="261610"/>
          </a:xfrm>
        </p:grpSpPr>
        <p:sp>
          <p:nvSpPr>
            <p:cNvPr id="105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24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750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(</a:t>
            </a:r>
            <a:r>
              <a:rPr lang="ko-KR" altLang="en-US" dirty="0"/>
              <a:t>로그인 성공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페이지 </a:t>
            </a:r>
            <a:r>
              <a:rPr lang="en-US" altLang="ko-KR" dirty="0"/>
              <a:t>- 3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Font typeface="+mj-lt"/>
              <a:buAutoNum type="arabicPeriod" startAt="17"/>
            </a:pPr>
            <a:r>
              <a:rPr lang="ko-KR" altLang="en-US" dirty="0" err="1"/>
              <a:t>새폴더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폴더로 파일들을 나눠서 관리할 수 있는 기능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폴더 생성화면으로 이동한다</a:t>
            </a:r>
            <a:endParaRPr lang="en-US" altLang="ko-KR" dirty="0"/>
          </a:p>
          <a:p>
            <a:pPr marL="342900" indent="-342900">
              <a:buFont typeface="+mj-lt"/>
              <a:buAutoNum type="arabicPeriod" startAt="18"/>
            </a:pPr>
            <a:r>
              <a:rPr lang="ko-KR" altLang="en-US" dirty="0"/>
              <a:t>삭제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삭제 화면으로 이동한다</a:t>
            </a:r>
            <a:endParaRPr lang="en-US" altLang="ko-KR" dirty="0"/>
          </a:p>
          <a:p>
            <a:pPr marL="342900" indent="-342900">
              <a:buFont typeface="+mj-lt"/>
              <a:buAutoNum type="arabicPeriod" startAt="19"/>
            </a:pPr>
            <a:r>
              <a:rPr lang="ko-KR" altLang="en-US" dirty="0" err="1"/>
              <a:t>더보기</a:t>
            </a:r>
            <a:r>
              <a:rPr lang="en-US" altLang="ko-KR" dirty="0"/>
              <a:t>(</a:t>
            </a:r>
            <a:r>
              <a:rPr lang="ko-KR" altLang="en-US" dirty="0"/>
              <a:t>파일 이동</a:t>
            </a:r>
            <a:r>
              <a:rPr lang="en-US" altLang="ko-KR" dirty="0"/>
              <a:t>, </a:t>
            </a:r>
            <a:r>
              <a:rPr lang="ko-KR" altLang="en-US" dirty="0"/>
              <a:t>복사</a:t>
            </a:r>
            <a:r>
              <a:rPr lang="en-US" altLang="ko-KR" dirty="0"/>
              <a:t>)</a:t>
            </a:r>
          </a:p>
          <a:p>
            <a:pPr marL="342900" indent="-342900">
              <a:buFont typeface="+mj-lt"/>
              <a:buAutoNum type="arabicPeriod" startAt="19"/>
            </a:pPr>
            <a:r>
              <a:rPr lang="ko-KR" altLang="en-US" dirty="0"/>
              <a:t>정렬 유형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올린날짜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크기</a:t>
            </a:r>
            <a:endParaRPr lang="en-US" altLang="ko-KR" dirty="0"/>
          </a:p>
          <a:p>
            <a:pPr marL="342900" indent="-342900">
              <a:buFont typeface="+mj-lt"/>
              <a:buAutoNum type="arabicPeriod" startAt="19"/>
            </a:pPr>
            <a:r>
              <a:rPr lang="ko-KR" altLang="en-US" dirty="0"/>
              <a:t>정렬 유형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오래된순</a:t>
            </a:r>
            <a:r>
              <a:rPr lang="en-US" altLang="ko-KR" dirty="0"/>
              <a:t>, </a:t>
            </a:r>
            <a:r>
              <a:rPr lang="ko-KR" altLang="en-US" dirty="0" err="1"/>
              <a:t>최신순</a:t>
            </a:r>
            <a:endParaRPr lang="en-US" altLang="ko-KR" dirty="0"/>
          </a:p>
          <a:p>
            <a:pPr marL="342900" indent="-342900">
              <a:buFont typeface="+mj-lt"/>
              <a:buAutoNum type="arabicPeriod" startAt="19"/>
            </a:pPr>
            <a:r>
              <a:rPr lang="en-US" altLang="ko-KR" dirty="0" err="1"/>
              <a:t>U+Box</a:t>
            </a:r>
            <a:r>
              <a:rPr lang="ko-KR" altLang="en-US" dirty="0"/>
              <a:t>폴더보기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최상위 폴더로 이동</a:t>
            </a:r>
            <a:endParaRPr lang="en-US" altLang="ko-KR" dirty="0"/>
          </a:p>
          <a:p>
            <a:pPr marL="342900" indent="-342900">
              <a:buFont typeface="+mj-lt"/>
              <a:buAutoNum type="arabicPeriod" startAt="19"/>
            </a:pPr>
            <a:r>
              <a:rPr lang="ko-KR" altLang="en-US" dirty="0"/>
              <a:t>휴지통</a:t>
            </a:r>
            <a:r>
              <a:rPr lang="en-US" altLang="ko-KR" dirty="0"/>
              <a:t>(</a:t>
            </a:r>
            <a:r>
              <a:rPr lang="ko-KR" altLang="en-US" dirty="0"/>
              <a:t>용량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휴지통 화면으로 이동한다</a:t>
            </a:r>
            <a:endParaRPr lang="en-US" altLang="ko-KR" dirty="0"/>
          </a:p>
          <a:p>
            <a:pPr marL="342900" indent="-342900">
              <a:buFont typeface="+mj-lt"/>
              <a:buAutoNum type="arabicPeriod" startAt="24"/>
            </a:pPr>
            <a:r>
              <a:rPr lang="ko-KR" altLang="en-US" dirty="0"/>
              <a:t>중요표시 보기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중요표시를 남긴 파일만 검색</a:t>
            </a:r>
            <a:endParaRPr lang="en-US" altLang="ko-KR" dirty="0"/>
          </a:p>
          <a:p>
            <a:pPr marL="342900" indent="-342900">
              <a:buFont typeface="+mj-lt"/>
              <a:buAutoNum type="arabicPeriod" startAt="24"/>
            </a:pP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79401" y="1399229"/>
            <a:ext cx="182273" cy="18227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79401" y="1781614"/>
            <a:ext cx="182273" cy="18227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79401" y="2163999"/>
            <a:ext cx="182273" cy="18227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79401" y="2546384"/>
            <a:ext cx="182273" cy="18227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57250" y="2533650"/>
            <a:ext cx="901700" cy="190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44550" y="2819400"/>
            <a:ext cx="901700" cy="190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50900" y="3054350"/>
            <a:ext cx="901700" cy="190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936750" y="1644650"/>
            <a:ext cx="444500" cy="444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1830676" y="156845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413000" y="1638300"/>
            <a:ext cx="387350" cy="444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306926" y="156210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908300" y="1638300"/>
            <a:ext cx="298450" cy="444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802226" y="156210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352800" y="1638300"/>
            <a:ext cx="292100" cy="444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3183226" y="156210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727450" y="1638300"/>
            <a:ext cx="374650" cy="444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3621376" y="156210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651500" y="16256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5627976" y="145415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026150" y="16256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6008976" y="146050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7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324600" y="1625600"/>
            <a:ext cx="342900" cy="1714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6332826" y="146050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8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737350" y="1625600"/>
            <a:ext cx="2476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6669376" y="145415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9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054850" y="1625600"/>
            <a:ext cx="196850" cy="1714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340600" y="16256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362700" y="1898650"/>
            <a:ext cx="1320800" cy="1841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6256626" y="1822450"/>
            <a:ext cx="182273" cy="18642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700" spc="-300" dirty="0"/>
          </a:p>
        </p:txBody>
      </p:sp>
      <p:sp>
        <p:nvSpPr>
          <p:cNvPr id="44" name="직사각형 43"/>
          <p:cNvSpPr/>
          <p:nvPr/>
        </p:nvSpPr>
        <p:spPr>
          <a:xfrm>
            <a:off x="819150" y="2203450"/>
            <a:ext cx="1162050" cy="2159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044700" y="2343150"/>
            <a:ext cx="158750" cy="152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298700" y="2343150"/>
            <a:ext cx="336550" cy="1143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2794000" y="2343150"/>
            <a:ext cx="349250" cy="127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3302000" y="2343150"/>
            <a:ext cx="279400" cy="1333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83000" y="2343150"/>
            <a:ext cx="209550" cy="127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019550" y="2343150"/>
            <a:ext cx="311150" cy="1333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6172200" y="178435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12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338554" y="133985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12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6894096" y="1422400"/>
            <a:ext cx="338554" cy="261610"/>
            <a:chOff x="6760746" y="1504950"/>
            <a:chExt cx="338554" cy="261610"/>
          </a:xfrm>
        </p:grpSpPr>
        <p:sp>
          <p:nvSpPr>
            <p:cNvPr id="39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10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6982996" y="55880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11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7243346" y="1422400"/>
            <a:ext cx="338554" cy="261610"/>
            <a:chOff x="6760746" y="1504950"/>
            <a:chExt cx="338554" cy="261610"/>
          </a:xfrm>
        </p:grpSpPr>
        <p:sp>
          <p:nvSpPr>
            <p:cNvPr id="64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52046" y="2032000"/>
            <a:ext cx="338554" cy="261610"/>
            <a:chOff x="6760746" y="1504950"/>
            <a:chExt cx="338554" cy="261610"/>
          </a:xfrm>
        </p:grpSpPr>
        <p:sp>
          <p:nvSpPr>
            <p:cNvPr id="70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1960146" y="2108200"/>
            <a:ext cx="338554" cy="261610"/>
            <a:chOff x="6760746" y="1504950"/>
            <a:chExt cx="338554" cy="261610"/>
          </a:xfrm>
        </p:grpSpPr>
        <p:sp>
          <p:nvSpPr>
            <p:cNvPr id="73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14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283996" y="2120900"/>
            <a:ext cx="338554" cy="261610"/>
            <a:chOff x="6760746" y="1504950"/>
            <a:chExt cx="338554" cy="261610"/>
          </a:xfrm>
        </p:grpSpPr>
        <p:sp>
          <p:nvSpPr>
            <p:cNvPr id="76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15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2817396" y="2133600"/>
            <a:ext cx="338554" cy="261610"/>
            <a:chOff x="6760746" y="1504950"/>
            <a:chExt cx="338554" cy="261610"/>
          </a:xfrm>
        </p:grpSpPr>
        <p:sp>
          <p:nvSpPr>
            <p:cNvPr id="79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16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3280946" y="2139950"/>
            <a:ext cx="338554" cy="261610"/>
            <a:chOff x="6760746" y="1504950"/>
            <a:chExt cx="338554" cy="261610"/>
          </a:xfrm>
        </p:grpSpPr>
        <p:sp>
          <p:nvSpPr>
            <p:cNvPr id="82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17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3636546" y="2139950"/>
            <a:ext cx="338554" cy="261610"/>
            <a:chOff x="6760746" y="1504950"/>
            <a:chExt cx="338554" cy="261610"/>
          </a:xfrm>
        </p:grpSpPr>
        <p:sp>
          <p:nvSpPr>
            <p:cNvPr id="85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18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3998496" y="2120900"/>
            <a:ext cx="338554" cy="261610"/>
            <a:chOff x="6760746" y="1504950"/>
            <a:chExt cx="338554" cy="261610"/>
          </a:xfrm>
        </p:grpSpPr>
        <p:sp>
          <p:nvSpPr>
            <p:cNvPr id="88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19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664746" y="2387600"/>
            <a:ext cx="338554" cy="261610"/>
            <a:chOff x="6760746" y="1504950"/>
            <a:chExt cx="338554" cy="261610"/>
          </a:xfrm>
        </p:grpSpPr>
        <p:sp>
          <p:nvSpPr>
            <p:cNvPr id="91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671096" y="2679700"/>
            <a:ext cx="338554" cy="261610"/>
            <a:chOff x="6760746" y="1504950"/>
            <a:chExt cx="338554" cy="261610"/>
          </a:xfrm>
        </p:grpSpPr>
        <p:sp>
          <p:nvSpPr>
            <p:cNvPr id="94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671096" y="2940050"/>
            <a:ext cx="338554" cy="261610"/>
            <a:chOff x="6760746" y="1504950"/>
            <a:chExt cx="338554" cy="261610"/>
          </a:xfrm>
        </p:grpSpPr>
        <p:sp>
          <p:nvSpPr>
            <p:cNvPr id="97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직사각형 98"/>
          <p:cNvSpPr/>
          <p:nvPr/>
        </p:nvSpPr>
        <p:spPr>
          <a:xfrm>
            <a:off x="7048500" y="2343150"/>
            <a:ext cx="311150" cy="1333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" name="그룹 99"/>
          <p:cNvGrpSpPr/>
          <p:nvPr/>
        </p:nvGrpSpPr>
        <p:grpSpPr>
          <a:xfrm>
            <a:off x="7027446" y="2120900"/>
            <a:ext cx="338554" cy="261610"/>
            <a:chOff x="6760746" y="1504950"/>
            <a:chExt cx="338554" cy="261610"/>
          </a:xfrm>
        </p:grpSpPr>
        <p:sp>
          <p:nvSpPr>
            <p:cNvPr id="101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20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3" name="직사각형 102"/>
          <p:cNvSpPr/>
          <p:nvPr/>
        </p:nvSpPr>
        <p:spPr>
          <a:xfrm>
            <a:off x="7404100" y="2343150"/>
            <a:ext cx="311150" cy="1333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/>
          <p:cNvGrpSpPr/>
          <p:nvPr/>
        </p:nvGrpSpPr>
        <p:grpSpPr>
          <a:xfrm>
            <a:off x="7383046" y="2120900"/>
            <a:ext cx="338554" cy="261610"/>
            <a:chOff x="6760746" y="1504950"/>
            <a:chExt cx="338554" cy="261610"/>
          </a:xfrm>
        </p:grpSpPr>
        <p:sp>
          <p:nvSpPr>
            <p:cNvPr id="105" name="Oval 9">
              <a:extLst>
                <a:ext uri="{FF2B5EF4-FFF2-40B4-BE49-F238E27FC236}">
                  <a16:creationId xmlns:a16="http://schemas.microsoft.com/office/drawing/2014/main" xmlns="" id="{9A6F69A7-34B8-4EB5-867C-FB8FE0414526}"/>
                </a:ext>
              </a:extLst>
            </p:cNvPr>
            <p:cNvSpPr/>
            <p:nvPr/>
          </p:nvSpPr>
          <p:spPr>
            <a:xfrm>
              <a:off x="6840826" y="1549400"/>
              <a:ext cx="182273" cy="186426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spc="-300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760746" y="1504950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8080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412891" y="139922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412891" y="178161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412891" y="216399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64172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폴더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폴더 생성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입력 요청 메시지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추가할 폴더의 이름을 입력하세요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폴더 명 입력 칸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확인 버튼</a:t>
            </a:r>
            <a:endParaRPr lang="en-US" altLang="ko-KR" dirty="0"/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3576786" y="316230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3397109" y="352012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3727309" y="399776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412891" y="216399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498850" y="-3238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33800" y="3416300"/>
            <a:ext cx="1079500" cy="190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63950" y="3625850"/>
            <a:ext cx="1257300" cy="1968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87800" y="4013200"/>
            <a:ext cx="596900" cy="1968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606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폴더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폴더 생성 성공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새로 생성된 폴더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더블 클릭하면 폴더로 들어갈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412891" y="139922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412891" y="178161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412891" y="216399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076450" y="2552700"/>
            <a:ext cx="660400" cy="7429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1944836" y="238760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5008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폴더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폴더 생성 중복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중복 경고 메시지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같은 </a:t>
            </a:r>
            <a:r>
              <a:rPr lang="ko-KR" altLang="en-US" dirty="0" err="1"/>
              <a:t>폴더명이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/>
              <a:t>다시 입력해주세요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확인버튼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클릭하면 다시 </a:t>
            </a:r>
            <a:r>
              <a:rPr lang="ko-KR" altLang="en-US" dirty="0" err="1"/>
              <a:t>폴더명</a:t>
            </a:r>
            <a:r>
              <a:rPr lang="ko-KR" altLang="en-US" dirty="0"/>
              <a:t> 입력요청</a:t>
            </a:r>
            <a:endParaRPr lang="en-US" altLang="ko-KR" dirty="0"/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3684736" y="280670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3682859" y="339947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412891" y="178161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412891" y="216399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498850" y="-3238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67150" y="3079750"/>
            <a:ext cx="793750" cy="3365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892550" y="3517900"/>
            <a:ext cx="793750" cy="3365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131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사진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 페이지</a:t>
            </a:r>
            <a:r>
              <a:rPr lang="en-US" altLang="ko-KR" dirty="0"/>
              <a:t> - 1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전체 선택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올리기</a:t>
            </a:r>
            <a:r>
              <a:rPr lang="en-US" altLang="ko-KR" dirty="0"/>
              <a:t>(</a:t>
            </a:r>
            <a:r>
              <a:rPr lang="ko-KR" altLang="en-US" dirty="0"/>
              <a:t>업로드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파일 업로드 화면이 나타난다</a:t>
            </a:r>
            <a:endParaRPr lang="en-US" altLang="ko-KR" dirty="0"/>
          </a:p>
          <a:p>
            <a:pPr marL="342900" indent="-342900">
              <a:buFont typeface="+mj-lt"/>
              <a:buAutoNum type="arabicPeriod" startAt="3"/>
            </a:pPr>
            <a:r>
              <a:rPr lang="ko-KR" altLang="en-US" dirty="0"/>
              <a:t>내리기</a:t>
            </a:r>
            <a:r>
              <a:rPr lang="en-US" altLang="ko-KR" dirty="0"/>
              <a:t>(</a:t>
            </a:r>
            <a:r>
              <a:rPr lang="ko-KR" altLang="en-US" dirty="0"/>
              <a:t>다운로드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사용자가 선택한 스토리지 내의 파일 다운로드 화면이 나타난다</a:t>
            </a:r>
            <a:endParaRPr lang="en-US" altLang="ko-KR" dirty="0"/>
          </a:p>
          <a:p>
            <a:pPr marL="342900" indent="-342900">
              <a:buFont typeface="+mj-lt"/>
              <a:buAutoNum type="arabicPeriod" startAt="4"/>
            </a:pPr>
            <a:r>
              <a:rPr lang="ko-KR" altLang="en-US" dirty="0"/>
              <a:t>파일 삭제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파일 삭제 화면이 나타난다</a:t>
            </a:r>
            <a:endParaRPr lang="en-US" altLang="ko-KR" dirty="0"/>
          </a:p>
          <a:p>
            <a:pPr marL="342900" indent="-342900">
              <a:buFont typeface="+mj-lt"/>
              <a:buAutoNum type="arabicPeriod" startAt="5"/>
            </a:pPr>
            <a:r>
              <a:rPr lang="ko-KR" altLang="en-US" dirty="0"/>
              <a:t>파일 정렬 유형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촬영날짜</a:t>
            </a:r>
            <a:r>
              <a:rPr lang="en-US" altLang="ko-KR" dirty="0"/>
              <a:t>, </a:t>
            </a:r>
            <a:r>
              <a:rPr lang="ko-KR" altLang="en-US" dirty="0" err="1"/>
              <a:t>올린날짜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크기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최신순</a:t>
            </a:r>
            <a:r>
              <a:rPr lang="en-US" altLang="ko-KR" dirty="0"/>
              <a:t>, </a:t>
            </a:r>
            <a:r>
              <a:rPr lang="ko-KR" altLang="en-US" dirty="0" err="1"/>
              <a:t>오래된순</a:t>
            </a:r>
            <a:endParaRPr lang="en-US" altLang="ko-KR" dirty="0"/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1995776" y="2159000"/>
            <a:ext cx="220373" cy="2253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2292349" y="2135829"/>
            <a:ext cx="220373" cy="22037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2787649" y="2130864"/>
            <a:ext cx="220373" cy="22037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3225799" y="2132249"/>
            <a:ext cx="220373" cy="22037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051050" y="2324100"/>
            <a:ext cx="196850" cy="1841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60750" y="-5143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349500" y="2324100"/>
            <a:ext cx="304800" cy="152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63850" y="2324100"/>
            <a:ext cx="304800" cy="152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327400" y="2324100"/>
            <a:ext cx="241300" cy="1460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073900" y="2324100"/>
            <a:ext cx="628650" cy="1460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6940549" y="2101884"/>
            <a:ext cx="220373" cy="22037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3094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 찾기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아이디 찾기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서비스 이름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아이디 찾기</a:t>
            </a: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ko-KR" altLang="en-US" dirty="0"/>
              <a:t>고객 유형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개인</a:t>
            </a:r>
            <a:r>
              <a:rPr lang="en-US" altLang="ko-KR" dirty="0"/>
              <a:t>, </a:t>
            </a:r>
            <a:r>
              <a:rPr lang="ko-KR" altLang="en-US" dirty="0"/>
              <a:t>개인사업자</a:t>
            </a:r>
            <a:r>
              <a:rPr lang="en-US" altLang="ko-KR" dirty="0"/>
              <a:t>, </a:t>
            </a:r>
            <a:r>
              <a:rPr lang="ko-KR" altLang="en-US" dirty="0"/>
              <a:t>법인사업자</a:t>
            </a:r>
            <a:r>
              <a:rPr lang="en-US" altLang="ko-KR" dirty="0"/>
              <a:t>, </a:t>
            </a:r>
            <a:r>
              <a:rPr lang="ko-KR" altLang="en-US" dirty="0"/>
              <a:t>외국인</a:t>
            </a:r>
            <a:endParaRPr lang="en-US" altLang="ko-KR" dirty="0"/>
          </a:p>
          <a:p>
            <a:pPr marL="342900" indent="-342900">
              <a:buAutoNum type="arabicPeriod" startAt="3"/>
            </a:pPr>
            <a:r>
              <a:rPr lang="ko-KR" altLang="en-US" dirty="0"/>
              <a:t>인증 방법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휴대폰 인증 아이핀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사업자등록번호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개인사업자 항목 </a:t>
            </a:r>
            <a:r>
              <a:rPr lang="ko-KR" altLang="en-US" dirty="0" err="1"/>
              <a:t>선택시</a:t>
            </a:r>
            <a:r>
              <a:rPr lang="ko-KR" altLang="en-US" dirty="0"/>
              <a:t> 나타난다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법인사업자 입력항목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법인사업자 항목 </a:t>
            </a:r>
            <a:r>
              <a:rPr lang="ko-KR" altLang="en-US" dirty="0" err="1"/>
              <a:t>선택시</a:t>
            </a:r>
            <a:r>
              <a:rPr lang="ko-KR" altLang="en-US" dirty="0"/>
              <a:t> 고객유형</a:t>
            </a:r>
            <a:r>
              <a:rPr lang="en-US" altLang="ko-KR" dirty="0"/>
              <a:t>/ </a:t>
            </a:r>
            <a:r>
              <a:rPr lang="ko-KR" altLang="en-US" dirty="0"/>
              <a:t>법인 등록번호</a:t>
            </a:r>
            <a:r>
              <a:rPr lang="en-US" altLang="ko-KR" dirty="0"/>
              <a:t>/ </a:t>
            </a:r>
            <a:r>
              <a:rPr lang="ko-KR" altLang="en-US" dirty="0"/>
              <a:t>사업자 등록번호</a:t>
            </a:r>
            <a:r>
              <a:rPr lang="en-US" altLang="ko-KR" dirty="0"/>
              <a:t>/ </a:t>
            </a:r>
            <a:r>
              <a:rPr lang="ko-KR" altLang="en-US" dirty="0"/>
              <a:t>기타인증 항목이 나타난다</a:t>
            </a:r>
            <a:endParaRPr lang="en-US" altLang="ko-KR" dirty="0"/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17800" y="2368550"/>
            <a:ext cx="2635250" cy="2730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79700" y="2108200"/>
            <a:ext cx="7683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2539999" y="23453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2539999" y="2556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497426" y="20383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-844550" y="2540000"/>
            <a:ext cx="7683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276337E-CD7A-4FB7-ADD6-0F17C2DDB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36" t="47970" r="51009" b="45884"/>
          <a:stretch/>
        </p:blipFill>
        <p:spPr>
          <a:xfrm>
            <a:off x="586996" y="1044194"/>
            <a:ext cx="4261607" cy="4035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CCCA8A1-ABCF-414B-AA4C-C1F4043389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55" t="46471" r="14817" b="8706"/>
          <a:stretch/>
        </p:blipFill>
        <p:spPr>
          <a:xfrm>
            <a:off x="734386" y="3802640"/>
            <a:ext cx="6860580" cy="23123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542253" y="909882"/>
            <a:ext cx="297535" cy="29753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586996" y="3631877"/>
            <a:ext cx="341525" cy="34152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29973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업로드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파일 업로드</a:t>
            </a:r>
            <a:r>
              <a:rPr lang="en-US" altLang="ko-KR" dirty="0"/>
              <a:t> - 1</a:t>
            </a:r>
            <a:endParaRPr lang="ko-KR" altLang="en-US" dirty="0"/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업로드 현황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업로드 전체 파일 개수 및 파일크기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폴더 변경 안내 메시지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[</a:t>
            </a:r>
            <a:r>
              <a:rPr lang="ko-KR" altLang="en-US" sz="1400" dirty="0"/>
              <a:t>폴더변경</a:t>
            </a:r>
            <a:r>
              <a:rPr lang="en-US" altLang="ko-KR" sz="1400" dirty="0"/>
              <a:t>] </a:t>
            </a:r>
            <a:r>
              <a:rPr lang="ko-KR" altLang="en-US" sz="1400" dirty="0"/>
              <a:t>버튼을 클릭하면 파일이 올라갈 폴더를 변경하실 수 있습니다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폴더 변경 </a:t>
            </a:r>
            <a:r>
              <a:rPr lang="ko-KR" altLang="en-US" sz="1400" dirty="0" err="1"/>
              <a:t>디렉토리와</a:t>
            </a:r>
            <a:r>
              <a:rPr lang="ko-KR" altLang="en-US" sz="1400" dirty="0"/>
              <a:t> 폴더변경을 할 수 있는 버튼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파일 설명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/>
              <a:t>파일명</a:t>
            </a:r>
            <a:r>
              <a:rPr lang="en-US" altLang="ko-KR" sz="1400" dirty="0"/>
              <a:t>, </a:t>
            </a:r>
            <a:r>
              <a:rPr lang="ko-KR" altLang="en-US" sz="1400" dirty="0"/>
              <a:t>파일경로</a:t>
            </a:r>
            <a:r>
              <a:rPr lang="en-US" altLang="ko-KR" sz="1400" dirty="0"/>
              <a:t>, </a:t>
            </a:r>
            <a:r>
              <a:rPr lang="ko-KR" altLang="en-US" sz="1400" dirty="0"/>
              <a:t>상태</a:t>
            </a:r>
            <a:r>
              <a:rPr lang="en-US" altLang="ko-KR" sz="1400" dirty="0"/>
              <a:t>, </a:t>
            </a:r>
            <a:r>
              <a:rPr lang="ko-KR" altLang="en-US" sz="1400" dirty="0"/>
              <a:t>파일크기</a:t>
            </a:r>
            <a:r>
              <a:rPr lang="en-US" altLang="ko-KR" sz="1400" dirty="0"/>
              <a:t>, </a:t>
            </a:r>
            <a:r>
              <a:rPr lang="ko-KR" altLang="en-US" sz="1400" dirty="0"/>
              <a:t>파일추가 방법 안내 메시지</a:t>
            </a:r>
            <a:r>
              <a:rPr lang="en-US" altLang="ko-KR" sz="1400" dirty="0"/>
              <a:t>(</a:t>
            </a:r>
            <a:r>
              <a:rPr lang="ko-KR" altLang="en-US" sz="1400" dirty="0"/>
              <a:t>이 영역에 올릴 파일이나 폴더를 마우스로 직접 끌어다 놓을 수 있습니다</a:t>
            </a:r>
            <a:r>
              <a:rPr lang="en-US" altLang="ko-KR" sz="1400" dirty="0"/>
              <a:t>.) </a:t>
            </a:r>
            <a:r>
              <a:rPr lang="ko-KR" altLang="en-US" sz="1400" dirty="0"/>
              <a:t>완료삭제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파일추가버튼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파일추가 화면이 나타난다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7. </a:t>
            </a:r>
            <a:r>
              <a:rPr lang="ko-KR" altLang="en-US" sz="1400" dirty="0"/>
              <a:t>전송시작버튼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해당 폴더에 파일이 </a:t>
            </a:r>
            <a:r>
              <a:rPr lang="ko-KR" altLang="en-US" sz="1400" dirty="0" err="1"/>
              <a:t>업로드된다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8. </a:t>
            </a:r>
            <a:r>
              <a:rPr lang="ko-KR" altLang="en-US" sz="1400" dirty="0"/>
              <a:t>전체취소버튼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업로드를 취소한다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9. </a:t>
            </a:r>
            <a:r>
              <a:rPr lang="ko-KR" altLang="en-US" sz="1400" dirty="0"/>
              <a:t>전송완료 후 창 닫기 선택박스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선택시</a:t>
            </a:r>
            <a:r>
              <a:rPr lang="ko-KR" altLang="en-US" sz="1400" dirty="0"/>
              <a:t> 업로드 </a:t>
            </a:r>
            <a:r>
              <a:rPr lang="ko-KR" altLang="en-US" sz="1400" dirty="0" err="1"/>
              <a:t>완료후</a:t>
            </a:r>
            <a:r>
              <a:rPr lang="ko-KR" altLang="en-US" sz="1400" dirty="0"/>
              <a:t> 화면이 자동으로 사라진다</a:t>
            </a:r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389476" y="18478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60351" y="13992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17816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21639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25463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498850" y="-3238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20950" y="1898650"/>
            <a:ext cx="2698750" cy="1714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258474" y="29210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540000" y="2127250"/>
            <a:ext cx="2698750" cy="1714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402176" y="20764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546350" y="2413000"/>
            <a:ext cx="2698750" cy="1714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408526" y="23622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546350" y="2603500"/>
            <a:ext cx="2698750" cy="1714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408526" y="25527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546350" y="2813050"/>
            <a:ext cx="2705100" cy="10858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408526" y="2762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270250" y="39878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708400" y="39878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152900" y="39878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508500" y="4216400"/>
            <a:ext cx="711200" cy="127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3168649" y="39074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sp>
        <p:nvSpPr>
          <p:cNvPr id="34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3638549" y="39011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7</a:t>
            </a:r>
          </a:p>
        </p:txBody>
      </p:sp>
      <p:sp>
        <p:nvSpPr>
          <p:cNvPr id="35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4083049" y="39011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8</a:t>
            </a:r>
          </a:p>
        </p:txBody>
      </p:sp>
      <p:sp>
        <p:nvSpPr>
          <p:cNvPr id="36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4425949" y="41360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870305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다운로드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파일 업로드</a:t>
            </a:r>
            <a:r>
              <a:rPr lang="en-US" altLang="ko-KR" dirty="0"/>
              <a:t> - 1</a:t>
            </a:r>
            <a:endParaRPr lang="ko-KR" altLang="en-US" dirty="0"/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다운로드 현황</a:t>
            </a:r>
            <a:r>
              <a:rPr lang="en-US" altLang="ko-KR" sz="1400" dirty="0"/>
              <a:t>(</a:t>
            </a:r>
            <a:r>
              <a:rPr lang="ko-KR" altLang="en-US" sz="1400" dirty="0"/>
              <a:t>전송속도 </a:t>
            </a:r>
            <a:r>
              <a:rPr lang="en-US" altLang="ko-KR" sz="1400" dirty="0"/>
              <a:t>Bytes/sec </a:t>
            </a:r>
            <a:r>
              <a:rPr lang="ko-KR" altLang="en-US" sz="1400" dirty="0"/>
              <a:t>남은 시간 </a:t>
            </a:r>
            <a:r>
              <a:rPr lang="en-US" altLang="ko-KR" sz="1400" dirty="0"/>
              <a:t>(</a:t>
            </a:r>
            <a:r>
              <a:rPr lang="ko-KR" altLang="en-US" sz="1400" dirty="0"/>
              <a:t>시</a:t>
            </a:r>
            <a:r>
              <a:rPr lang="en-US" altLang="ko-KR" sz="1400" dirty="0"/>
              <a:t>:</a:t>
            </a:r>
            <a:r>
              <a:rPr lang="ko-KR" altLang="en-US" sz="1400" dirty="0"/>
              <a:t>분</a:t>
            </a:r>
            <a:r>
              <a:rPr lang="en-US" altLang="ko-KR" sz="1400" dirty="0"/>
              <a:t>: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  <a:r>
              <a:rPr lang="ko-KR" altLang="en-US" sz="1400" dirty="0"/>
              <a:t>가 나타난다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업로드 전체 파일 개수 및 파일크기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폴더 변경 디렉토리와 폴더변경을 할 수 있는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버튼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폴더 변경화면이 나타난다</a:t>
            </a:r>
            <a:endParaRPr lang="en-US" altLang="ko-KR" sz="1400" dirty="0"/>
          </a:p>
          <a:p>
            <a:pPr marL="342900" indent="-342900">
              <a:buFont typeface="+mj-lt"/>
              <a:buAutoNum type="arabicPeriod" startAt="5"/>
            </a:pPr>
            <a:r>
              <a:rPr lang="ko-KR" altLang="en-US" sz="1400" dirty="0"/>
              <a:t>파일 설명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/>
              <a:t>파일명</a:t>
            </a:r>
            <a:r>
              <a:rPr lang="en-US" altLang="ko-KR" sz="1400" dirty="0"/>
              <a:t>, </a:t>
            </a:r>
            <a:r>
              <a:rPr lang="ko-KR" altLang="en-US" sz="1400" dirty="0"/>
              <a:t>파일경로</a:t>
            </a:r>
            <a:r>
              <a:rPr lang="en-US" altLang="ko-KR" sz="1400" dirty="0"/>
              <a:t>, </a:t>
            </a:r>
            <a:r>
              <a:rPr lang="ko-KR" altLang="en-US" sz="1400" dirty="0"/>
              <a:t>상태</a:t>
            </a:r>
            <a:r>
              <a:rPr lang="en-US" altLang="ko-KR" sz="1400" dirty="0"/>
              <a:t>, </a:t>
            </a:r>
            <a:r>
              <a:rPr lang="ko-KR" altLang="en-US" sz="1400" dirty="0"/>
              <a:t>파일크기</a:t>
            </a:r>
            <a:endParaRPr lang="en-US" altLang="ko-KR" sz="1400" dirty="0"/>
          </a:p>
          <a:p>
            <a:pPr marL="342900" indent="-342900">
              <a:buFont typeface="+mj-lt"/>
              <a:buAutoNum type="arabicPeriod" startAt="5"/>
            </a:pPr>
            <a:r>
              <a:rPr lang="ko-KR" altLang="en-US" sz="1400" dirty="0"/>
              <a:t>파일추가버튼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파일추가 화면이 나타난다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7. </a:t>
            </a:r>
            <a:r>
              <a:rPr lang="ko-KR" altLang="en-US" sz="1400" dirty="0"/>
              <a:t>전송시작버튼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해당 폴더에 파일이 </a:t>
            </a:r>
            <a:r>
              <a:rPr lang="ko-KR" altLang="en-US" sz="1400" dirty="0" err="1"/>
              <a:t>다운로드된다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8. </a:t>
            </a:r>
            <a:r>
              <a:rPr lang="ko-KR" altLang="en-US" sz="1400" dirty="0"/>
              <a:t>전체취소버튼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다운로드를 취소한다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9. </a:t>
            </a:r>
            <a:r>
              <a:rPr lang="ko-KR" altLang="en-US" sz="1400" dirty="0"/>
              <a:t>전송완료 후 창 닫기 선택박스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선택시</a:t>
            </a:r>
            <a:r>
              <a:rPr lang="ko-KR" altLang="en-US" sz="1400" dirty="0"/>
              <a:t> 업로드 </a:t>
            </a:r>
            <a:r>
              <a:rPr lang="ko-KR" altLang="en-US" sz="1400" dirty="0" err="1"/>
              <a:t>완료후</a:t>
            </a:r>
            <a:r>
              <a:rPr lang="ko-KR" altLang="en-US" sz="1400" dirty="0"/>
              <a:t> 화면이 자동으로 사라진다</a:t>
            </a:r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389476" y="18478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60351" y="13992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17816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21639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25463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498850" y="-3238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20950" y="1898650"/>
            <a:ext cx="2698750" cy="1714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540000" y="2127250"/>
            <a:ext cx="2698750" cy="1714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402176" y="20764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546350" y="2413000"/>
            <a:ext cx="2698750" cy="1714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408526" y="23622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546350" y="2603500"/>
            <a:ext cx="2698750" cy="1714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408526" y="25527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546350" y="2813050"/>
            <a:ext cx="2705100" cy="10858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408526" y="2762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270250" y="39878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708400" y="39878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152900" y="39878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508500" y="4216400"/>
            <a:ext cx="711200" cy="127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3168649" y="39074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sp>
        <p:nvSpPr>
          <p:cNvPr id="34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3638549" y="39011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7</a:t>
            </a:r>
          </a:p>
        </p:txBody>
      </p:sp>
      <p:sp>
        <p:nvSpPr>
          <p:cNvPr id="35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4083049" y="39011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8</a:t>
            </a:r>
          </a:p>
        </p:txBody>
      </p:sp>
      <p:sp>
        <p:nvSpPr>
          <p:cNvPr id="36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4425949" y="41360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9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6EE2BAB5-C6C2-441C-ADDE-A78026253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14" y="962595"/>
            <a:ext cx="5206109" cy="4871889"/>
          </a:xfrm>
          <a:prstGeom prst="rect">
            <a:avLst/>
          </a:prstGeom>
        </p:spPr>
      </p:pic>
      <p:sp>
        <p:nvSpPr>
          <p:cNvPr id="14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1865821" y="148084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38" name="Oval 9">
            <a:extLst>
              <a:ext uri="{FF2B5EF4-FFF2-40B4-BE49-F238E27FC236}">
                <a16:creationId xmlns:a16="http://schemas.microsoft.com/office/drawing/2014/main" xmlns="" id="{A7ED2C64-6F1D-48DC-B236-43B2130CBBEF}"/>
              </a:ext>
            </a:extLst>
          </p:cNvPr>
          <p:cNvSpPr/>
          <p:nvPr/>
        </p:nvSpPr>
        <p:spPr>
          <a:xfrm>
            <a:off x="1850549" y="1880126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39" name="Oval 9">
            <a:extLst>
              <a:ext uri="{FF2B5EF4-FFF2-40B4-BE49-F238E27FC236}">
                <a16:creationId xmlns:a16="http://schemas.microsoft.com/office/drawing/2014/main" xmlns="" id="{2D62F55F-0EF4-472B-A3AD-12A4FA86E977}"/>
              </a:ext>
            </a:extLst>
          </p:cNvPr>
          <p:cNvSpPr/>
          <p:nvPr/>
        </p:nvSpPr>
        <p:spPr>
          <a:xfrm>
            <a:off x="1878081" y="2636171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40" name="Oval 9">
            <a:extLst>
              <a:ext uri="{FF2B5EF4-FFF2-40B4-BE49-F238E27FC236}">
                <a16:creationId xmlns:a16="http://schemas.microsoft.com/office/drawing/2014/main" xmlns="" id="{6AF2D2EE-D609-4273-BD5E-9E91638A26C1}"/>
              </a:ext>
            </a:extLst>
          </p:cNvPr>
          <p:cNvSpPr/>
          <p:nvPr/>
        </p:nvSpPr>
        <p:spPr>
          <a:xfrm>
            <a:off x="1929131" y="3064048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41" name="Oval 9">
            <a:extLst>
              <a:ext uri="{FF2B5EF4-FFF2-40B4-BE49-F238E27FC236}">
                <a16:creationId xmlns:a16="http://schemas.microsoft.com/office/drawing/2014/main" xmlns="" id="{3DAF86B1-97B2-4DA9-A4FB-57C5EDC40CC3}"/>
              </a:ext>
            </a:extLst>
          </p:cNvPr>
          <p:cNvSpPr/>
          <p:nvPr/>
        </p:nvSpPr>
        <p:spPr>
          <a:xfrm>
            <a:off x="5864965" y="4627307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42" name="Oval 9">
            <a:extLst>
              <a:ext uri="{FF2B5EF4-FFF2-40B4-BE49-F238E27FC236}">
                <a16:creationId xmlns:a16="http://schemas.microsoft.com/office/drawing/2014/main" xmlns="" id="{D7E5D90A-7903-417E-9B68-77648BB94FF6}"/>
              </a:ext>
            </a:extLst>
          </p:cNvPr>
          <p:cNvSpPr/>
          <p:nvPr/>
        </p:nvSpPr>
        <p:spPr>
          <a:xfrm>
            <a:off x="3456277" y="5102033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sp>
        <p:nvSpPr>
          <p:cNvPr id="43" name="Oval 9">
            <a:extLst>
              <a:ext uri="{FF2B5EF4-FFF2-40B4-BE49-F238E27FC236}">
                <a16:creationId xmlns:a16="http://schemas.microsoft.com/office/drawing/2014/main" xmlns="" id="{C93F4890-B713-4FDC-A7F6-6F030D65263C}"/>
              </a:ext>
            </a:extLst>
          </p:cNvPr>
          <p:cNvSpPr/>
          <p:nvPr/>
        </p:nvSpPr>
        <p:spPr>
          <a:xfrm>
            <a:off x="4366519" y="5129287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547276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폴더 변경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폴더 변경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err="1"/>
              <a:t>업로드하려는</a:t>
            </a:r>
            <a:r>
              <a:rPr lang="ko-KR" altLang="en-US" dirty="0"/>
              <a:t> 폴더 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새폴더</a:t>
            </a:r>
            <a:r>
              <a:rPr lang="ko-KR" altLang="en-US" dirty="0"/>
              <a:t> 생성버튼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해당 디렉토리 하위에 새로운 폴더가 생성된다</a:t>
            </a:r>
            <a:endParaRPr lang="en-US" altLang="ko-KR" dirty="0"/>
          </a:p>
          <a:p>
            <a:pPr marL="342900" indent="-342900">
              <a:buFont typeface="+mj-lt"/>
              <a:buAutoNum type="arabicPeriod" startAt="3"/>
            </a:pPr>
            <a:r>
              <a:rPr lang="ko-KR" altLang="en-US" dirty="0"/>
              <a:t>확인버튼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폴더변경이 완료된다</a:t>
            </a:r>
            <a:endParaRPr lang="en-US" altLang="ko-KR" dirty="0"/>
          </a:p>
          <a:p>
            <a:pPr marL="342900" indent="-342900">
              <a:buFont typeface="+mj-lt"/>
              <a:buAutoNum type="arabicPeriod" startAt="4"/>
            </a:pPr>
            <a:r>
              <a:rPr lang="ko-KR" altLang="en-US" dirty="0"/>
              <a:t>취소버튼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폴더변경이 취소된다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2076450" y="2006600"/>
            <a:ext cx="1866900" cy="13716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21639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5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25463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26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258474" y="29210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7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8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9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30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1987549" y="19008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594100" y="3416300"/>
            <a:ext cx="304800" cy="1397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3441699" y="3445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654300" y="3644900"/>
            <a:ext cx="304800" cy="1397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2501899" y="36739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111500" y="3683000"/>
            <a:ext cx="304800" cy="1397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2959099" y="37120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80292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폴더 변경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폴더 변경 </a:t>
            </a:r>
            <a:r>
              <a:rPr lang="ko-KR" altLang="en-US" dirty="0" err="1"/>
              <a:t>새폴더</a:t>
            </a:r>
            <a:r>
              <a:rPr lang="ko-KR" altLang="en-US" dirty="0"/>
              <a:t> 생성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새로운 </a:t>
            </a:r>
            <a:r>
              <a:rPr lang="ko-KR" altLang="en-US" dirty="0" err="1"/>
              <a:t>폴더명</a:t>
            </a:r>
            <a:r>
              <a:rPr lang="ko-KR" altLang="en-US" dirty="0"/>
              <a:t> </a:t>
            </a:r>
            <a:r>
              <a:rPr lang="ko-KR" altLang="en-US" dirty="0" err="1"/>
              <a:t>입력창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확인 버튼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폴더 변경이 완료된다</a:t>
            </a:r>
            <a:endParaRPr lang="en-US" altLang="ko-KR" dirty="0"/>
          </a:p>
          <a:p>
            <a:pPr marL="342900" indent="-342900">
              <a:buFont typeface="+mj-lt"/>
              <a:buAutoNum type="arabicPeriod" startAt="3"/>
            </a:pPr>
            <a:r>
              <a:rPr lang="ko-KR" altLang="en-US" dirty="0"/>
              <a:t>취소 버튼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폴더 변경이 취소된다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28900" y="36385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21639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25463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2539999" y="35836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3035299" y="35532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78100" y="2749550"/>
            <a:ext cx="469900" cy="1587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980026" y="26543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117850" y="36449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511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추가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파일 추가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파일 선택 창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498850" y="-3238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60351" y="13992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17816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21639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25463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258474" y="29210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351376" y="12954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413000" y="1365250"/>
            <a:ext cx="5207000" cy="29527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713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업로드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파일 업로드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업로드 상태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전체 업로드 파일 크기</a:t>
            </a:r>
            <a:r>
              <a:rPr lang="en-US" altLang="ko-KR" dirty="0"/>
              <a:t>, </a:t>
            </a:r>
            <a:r>
              <a:rPr lang="ko-KR" altLang="en-US" dirty="0"/>
              <a:t>파일 개수</a:t>
            </a:r>
            <a:r>
              <a:rPr lang="en-US" altLang="ko-KR" dirty="0"/>
              <a:t>,</a:t>
            </a:r>
            <a:r>
              <a:rPr lang="ko-KR" altLang="en-US" dirty="0"/>
              <a:t> 퍼센트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업로드 하기 위한 파일명</a:t>
            </a:r>
            <a:r>
              <a:rPr lang="en-US" altLang="ko-KR" dirty="0"/>
              <a:t>, </a:t>
            </a:r>
            <a:r>
              <a:rPr lang="ko-KR" altLang="en-US" dirty="0"/>
              <a:t>파일경로</a:t>
            </a:r>
            <a:r>
              <a:rPr lang="en-US" altLang="ko-KR" dirty="0"/>
              <a:t>, </a:t>
            </a:r>
            <a:r>
              <a:rPr lang="ko-KR" altLang="en-US" dirty="0"/>
              <a:t>상태</a:t>
            </a:r>
            <a:r>
              <a:rPr lang="en-US" altLang="ko-KR" dirty="0"/>
              <a:t>, </a:t>
            </a:r>
            <a:r>
              <a:rPr lang="ko-KR" altLang="en-US" dirty="0"/>
              <a:t>파일크기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098550" y="1784350"/>
            <a:ext cx="2755900" cy="1587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838201" y="13801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21639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25463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979776" y="17335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3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977899" y="20024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79500" y="1981200"/>
            <a:ext cx="2755900" cy="1587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55700" y="2749550"/>
            <a:ext cx="2578100" cy="203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1092199" y="2683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47910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업로드 에러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파일 업로드 에러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67971" y="873125"/>
            <a:ext cx="4133395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에러 메시지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[</a:t>
            </a:r>
            <a:r>
              <a:rPr lang="en-US" altLang="ko-KR" dirty="0" err="1"/>
              <a:t>folderId</a:t>
            </a:r>
            <a:r>
              <a:rPr lang="en-US" altLang="ko-KR" dirty="0"/>
              <a:t>] NUMBERS ARE POSSIBLE.</a:t>
            </a:r>
          </a:p>
          <a:p>
            <a:pPr marL="0" indent="0">
              <a:buNone/>
            </a:pPr>
            <a:r>
              <a:rPr lang="ko-KR" altLang="en-US" dirty="0"/>
              <a:t>확인 버튼 </a:t>
            </a:r>
            <a:r>
              <a:rPr lang="ko-KR" altLang="en-US" dirty="0" err="1"/>
              <a:t>클릭시</a:t>
            </a:r>
            <a:r>
              <a:rPr lang="ko-KR" altLang="en-US" dirty="0"/>
              <a:t> 화면이 사라진다</a:t>
            </a:r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3278336" y="213360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460750" y="2336800"/>
            <a:ext cx="1758950" cy="12001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-425450" y="25463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214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업로드 에러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파일 업로드 에러 </a:t>
            </a:r>
            <a:r>
              <a:rPr lang="en-US" altLang="ko-KR" dirty="0"/>
              <a:t>– 2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67971" y="873125"/>
            <a:ext cx="4133395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에러 메시지 제공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UPDD</a:t>
            </a:r>
            <a:r>
              <a:rPr lang="ko-KR" altLang="en-US" dirty="0"/>
              <a:t>에 연결 할 수 없습니다</a:t>
            </a:r>
            <a:r>
              <a:rPr lang="en-US" altLang="ko-KR" dirty="0"/>
              <a:t>.(</a:t>
            </a:r>
            <a:r>
              <a:rPr lang="ko-KR" altLang="en-US" dirty="0"/>
              <a:t>페이지 </a:t>
            </a:r>
            <a:r>
              <a:rPr lang="ko-KR" altLang="en-US" dirty="0" err="1"/>
              <a:t>새로고침</a:t>
            </a:r>
            <a:r>
              <a:rPr lang="ko-KR" altLang="en-US" dirty="0"/>
              <a:t> </a:t>
            </a:r>
            <a:r>
              <a:rPr lang="ko-KR" altLang="en-US" dirty="0" err="1"/>
              <a:t>해야한다</a:t>
            </a:r>
            <a:r>
              <a:rPr lang="en-US" altLang="ko-KR" dirty="0"/>
              <a:t>.)</a:t>
            </a:r>
          </a:p>
          <a:p>
            <a:pPr marL="0" indent="0">
              <a:buNone/>
            </a:pPr>
            <a:r>
              <a:rPr lang="ko-KR" altLang="en-US" dirty="0"/>
              <a:t>확인 버튼 </a:t>
            </a:r>
            <a:r>
              <a:rPr lang="ko-KR" altLang="en-US" dirty="0" err="1"/>
              <a:t>클릭시</a:t>
            </a:r>
            <a:r>
              <a:rPr lang="ko-KR" altLang="en-US" dirty="0"/>
              <a:t> 화면이 사라진다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25450" y="25463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479800" y="2343150"/>
            <a:ext cx="1682750" cy="12128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3386426" y="22352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07811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업로드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파일 업로드 성공 </a:t>
            </a:r>
            <a:r>
              <a:rPr lang="en-US" altLang="ko-KR" dirty="0"/>
              <a:t>- 3</a:t>
            </a:r>
            <a:endParaRPr lang="ko-KR" altLang="en-US" dirty="0"/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업로드 된 파일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파일 이미지</a:t>
            </a:r>
            <a:r>
              <a:rPr lang="en-US" altLang="ko-KR" dirty="0"/>
              <a:t>/ </a:t>
            </a:r>
            <a:r>
              <a:rPr lang="ko-KR" altLang="en-US" dirty="0"/>
              <a:t>파일명</a:t>
            </a:r>
            <a:r>
              <a:rPr lang="en-US" altLang="ko-KR" dirty="0"/>
              <a:t>/ </a:t>
            </a:r>
            <a:r>
              <a:rPr lang="ko-KR" altLang="en-US" dirty="0"/>
              <a:t>확장자명</a:t>
            </a:r>
            <a:r>
              <a:rPr lang="en-US" altLang="ko-KR" dirty="0"/>
              <a:t>/ </a:t>
            </a:r>
            <a:r>
              <a:rPr lang="ko-KR" altLang="en-US" dirty="0"/>
              <a:t>용량</a:t>
            </a:r>
            <a:r>
              <a:rPr lang="en-US" altLang="ko-KR" dirty="0"/>
              <a:t>/ </a:t>
            </a:r>
            <a:r>
              <a:rPr lang="ko-KR" altLang="en-US" dirty="0"/>
              <a:t>파일 업로드한 일자</a:t>
            </a:r>
            <a:r>
              <a:rPr lang="en-US" altLang="ko-KR" dirty="0"/>
              <a:t>(</a:t>
            </a:r>
            <a:r>
              <a:rPr lang="ko-KR" altLang="en-US" dirty="0"/>
              <a:t>년</a:t>
            </a:r>
            <a:r>
              <a:rPr lang="en-US" altLang="ko-KR" dirty="0"/>
              <a:t>,</a:t>
            </a:r>
            <a:r>
              <a:rPr lang="ko-KR" altLang="en-US" dirty="0"/>
              <a:t>월</a:t>
            </a:r>
            <a:r>
              <a:rPr lang="en-US" altLang="ko-KR" dirty="0"/>
              <a:t>,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이 나타난다</a:t>
            </a:r>
            <a:endParaRPr lang="en-US" altLang="ko-KR" dirty="0"/>
          </a:p>
          <a:p>
            <a:pPr marL="342900" indent="-342900">
              <a:buFont typeface="+mj-lt"/>
              <a:buAutoNum type="arabicPeriod" startAt="2"/>
            </a:pPr>
            <a:r>
              <a:rPr lang="ko-KR" altLang="en-US" dirty="0"/>
              <a:t>사용가능 데이터의 양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현재 </a:t>
            </a:r>
            <a:r>
              <a:rPr lang="en-US" altLang="ko-KR" dirty="0"/>
              <a:t>U+BOX</a:t>
            </a:r>
            <a:r>
              <a:rPr lang="ko-KR" altLang="en-US" dirty="0"/>
              <a:t>에서 사용가능한 데이터의 양과 사용중인 데이터의 양의 나타난다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768349" y="20659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-425450" y="25463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082800" y="2692400"/>
            <a:ext cx="723900" cy="8445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021176" y="26035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38200" y="2171700"/>
            <a:ext cx="1155700" cy="2413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445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선택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파일 선택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현재 선택한 폴더 및 파일 개수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1976726" y="26416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089150" y="2736850"/>
            <a:ext cx="209550" cy="1587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305300" y="2495550"/>
            <a:ext cx="1193800" cy="254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4216399" y="24152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-311150" y="3441700"/>
            <a:ext cx="209550" cy="1587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773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 찾기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아이디 찾기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16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본인 인증 성공 하면 회원 아이디 전체 제공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844550" y="2540000"/>
            <a:ext cx="7683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333750" y="2235200"/>
            <a:ext cx="53340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3240376" y="2127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77569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중요한 파일 선택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중요한 파일 선택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중요한 파일로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빈 </a:t>
            </a:r>
            <a:r>
              <a:rPr lang="ko-KR" altLang="en-US" dirty="0" err="1"/>
              <a:t>별모양에서</a:t>
            </a:r>
            <a:r>
              <a:rPr lang="ko-KR" altLang="en-US" dirty="0"/>
              <a:t> 노란색 별 모양으로 변경</a:t>
            </a:r>
            <a:r>
              <a:rPr lang="en-US" altLang="ko-KR" dirty="0"/>
              <a:t>( </a:t>
            </a:r>
            <a:r>
              <a:rPr lang="ko-KR" altLang="en-US" dirty="0"/>
              <a:t>메인 페이지에서 중요한 파일만 검색 가능하다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25450" y="25463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520950" y="2717800"/>
            <a:ext cx="184150" cy="190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440276" y="26225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5814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삭제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삭제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휴지통으로 버튼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파일이 휴지통 디렉토리로 이동한다</a:t>
            </a:r>
            <a:endParaRPr lang="en-US" altLang="ko-KR" dirty="0"/>
          </a:p>
          <a:p>
            <a:pPr marL="342900" indent="-342900">
              <a:buFont typeface="+mj-lt"/>
              <a:buAutoNum type="arabicPeriod" startAt="2"/>
            </a:pPr>
            <a:r>
              <a:rPr lang="ko-KR" altLang="en-US" dirty="0"/>
              <a:t>완전삭제 버튼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파일이 </a:t>
            </a:r>
            <a:r>
              <a:rPr lang="en-US" altLang="ko-KR" dirty="0"/>
              <a:t>U+BOX</a:t>
            </a:r>
            <a:r>
              <a:rPr lang="ko-KR" altLang="en-US" dirty="0"/>
              <a:t>내에서 제거된다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25450" y="25463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321050" y="2520950"/>
            <a:ext cx="361950" cy="1016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3221326" y="24130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3176876" y="27051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321050" y="2667000"/>
            <a:ext cx="361950" cy="1016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031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휴지통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휴지통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완전 삭제</a:t>
            </a:r>
            <a:r>
              <a:rPr lang="en-US" altLang="ko-KR" dirty="0"/>
              <a:t>(</a:t>
            </a:r>
            <a:r>
              <a:rPr lang="ko-KR" altLang="en-US" dirty="0" err="1"/>
              <a:t>스토리지에서</a:t>
            </a:r>
            <a:r>
              <a:rPr lang="ko-KR" altLang="en-US" dirty="0"/>
              <a:t> 완전 삭제 복구 불가능하다</a:t>
            </a:r>
            <a:r>
              <a:rPr lang="en-US" altLang="ko-KR" dirty="0"/>
              <a:t>.)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복원버튼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파일이 원래 디렉토리로 이동된다</a:t>
            </a:r>
            <a:endParaRPr lang="en-US" altLang="ko-KR" dirty="0"/>
          </a:p>
          <a:p>
            <a:pPr marL="342900" indent="-342900">
              <a:buFont typeface="+mj-lt"/>
              <a:buAutoNum type="arabicPeriod" startAt="3"/>
            </a:pPr>
            <a:r>
              <a:rPr lang="ko-KR" altLang="en-US" dirty="0"/>
              <a:t>휴지통 비우기</a:t>
            </a:r>
            <a:r>
              <a:rPr lang="en-US" altLang="ko-KR" dirty="0"/>
              <a:t> </a:t>
            </a:r>
            <a:r>
              <a:rPr lang="ko-KR" altLang="en-US" dirty="0"/>
              <a:t>버튼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휴지통 내의 파일들이 스토리지 내에서 완전 삭제된다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25450" y="25463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7900" y="2311400"/>
            <a:ext cx="311150" cy="1651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179926" y="22098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616200" y="2311400"/>
            <a:ext cx="311150" cy="1651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548226" y="22098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997200" y="2311400"/>
            <a:ext cx="450850" cy="1460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929226" y="22098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18466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휴지통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휴지통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완전 삭제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스토리지에서</a:t>
            </a:r>
            <a:r>
              <a:rPr lang="ko-KR" altLang="en-US" dirty="0" smtClean="0"/>
              <a:t> 완전 삭제 복구 불가능하다</a:t>
            </a:r>
            <a:r>
              <a:rPr lang="en-US" altLang="ko-KR" dirty="0" smtClean="0"/>
              <a:t>.)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복원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원래 폴더로 복원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ko-KR" altLang="en-US" dirty="0" smtClean="0"/>
              <a:t>휴지통 비우기</a:t>
            </a:r>
            <a:r>
              <a:rPr lang="en-US" altLang="ko-KR" dirty="0"/>
              <a:t>(</a:t>
            </a:r>
            <a:r>
              <a:rPr lang="ko-KR" altLang="en-US" dirty="0" err="1"/>
              <a:t>스토리지에서</a:t>
            </a:r>
            <a:r>
              <a:rPr lang="ko-KR" altLang="en-US" dirty="0"/>
              <a:t> 완전 삭제 복구 불가능하다</a:t>
            </a:r>
            <a:r>
              <a:rPr lang="en-US" altLang="ko-KR" dirty="0"/>
              <a:t>.)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파일사진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파일명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확장자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업로드 날짜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파일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파일 복원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완전삭제</a:t>
            </a:r>
            <a:endParaRPr lang="en-US" altLang="ko-KR" dirty="0" smtClean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47900" y="2311400"/>
            <a:ext cx="311150" cy="1651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2179926" y="22098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616200" y="2311400"/>
            <a:ext cx="311150" cy="1651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2548226" y="22098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2</a:t>
            </a:r>
            <a:endParaRPr lang="en-US" sz="1300" dirty="0"/>
          </a:p>
        </p:txBody>
      </p:sp>
      <p:sp>
        <p:nvSpPr>
          <p:cNvPr id="22" name="직사각형 21"/>
          <p:cNvSpPr/>
          <p:nvPr/>
        </p:nvSpPr>
        <p:spPr>
          <a:xfrm>
            <a:off x="2997200" y="2311400"/>
            <a:ext cx="450850" cy="1460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2929226" y="22098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3</a:t>
            </a:r>
            <a:endParaRPr lang="en-US" sz="1300" dirty="0"/>
          </a:p>
        </p:txBody>
      </p:sp>
      <p:sp>
        <p:nvSpPr>
          <p:cNvPr id="24" name="직사각형 23"/>
          <p:cNvSpPr/>
          <p:nvPr/>
        </p:nvSpPr>
        <p:spPr>
          <a:xfrm>
            <a:off x="2089150" y="2536824"/>
            <a:ext cx="5588000" cy="20637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1892299" y="254817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pic>
        <p:nvPicPr>
          <p:cNvPr id="26" name="내용 개체 틀 6"/>
          <p:cNvPicPr>
            <a:picLocks noChangeAspect="1"/>
          </p:cNvPicPr>
          <p:nvPr/>
        </p:nvPicPr>
        <p:blipFill rotWithShape="1">
          <a:blip r:embed="rId3"/>
          <a:srcRect l="10394" t="16674" r="59565" b="66778"/>
          <a:stretch/>
        </p:blipFill>
        <p:spPr>
          <a:xfrm>
            <a:off x="2345267" y="3014134"/>
            <a:ext cx="2099734" cy="626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 flipH="1">
            <a:off x="-391583" y="2501900"/>
            <a:ext cx="281516" cy="2667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H="1">
            <a:off x="4011084" y="3357034"/>
            <a:ext cx="281516" cy="2667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3845982" y="3227950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02418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휴지통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휴지통 삭제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휴지통 파일 삭제 후 알림 메시지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선택한 폴더</a:t>
            </a:r>
            <a:r>
              <a:rPr lang="en-US" altLang="ko-KR" dirty="0" smtClean="0"/>
              <a:t>/</a:t>
            </a:r>
            <a:r>
              <a:rPr lang="ko-KR" altLang="en-US" dirty="0" smtClean="0"/>
              <a:t>파일이 삭제되었습니다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530600" y="2971800"/>
            <a:ext cx="1498600" cy="8318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3456276" y="28765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40734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휴지통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완전 삭제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완전 삭제 확인 받는 메시지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완전 삭제 시 폴더</a:t>
            </a:r>
            <a:r>
              <a:rPr lang="en-US" altLang="ko-KR" dirty="0" smtClean="0"/>
              <a:t>/</a:t>
            </a:r>
            <a:r>
              <a:rPr lang="ko-KR" altLang="en-US" dirty="0" smtClean="0"/>
              <a:t>파일을 복구 할 수 없습니다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완전 삭제 합니까</a:t>
            </a:r>
            <a:r>
              <a:rPr lang="en-US" altLang="ko-KR" dirty="0" smtClean="0"/>
              <a:t>?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확인 버튼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취소 </a:t>
            </a:r>
            <a:r>
              <a:rPr lang="ko-KR" altLang="en-US" dirty="0" smtClean="0"/>
              <a:t>버튼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버튼을 휴지통 </a:t>
            </a:r>
            <a:r>
              <a:rPr lang="ko-KR" altLang="en-US" dirty="0" err="1" smtClean="0"/>
              <a:t>새로고침이</a:t>
            </a:r>
            <a:r>
              <a:rPr lang="ko-KR" altLang="en-US" dirty="0" smtClean="0"/>
              <a:t>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7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-425450" y="25463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17900" y="2965450"/>
            <a:ext cx="15113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3449926" y="28702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714750" y="3587750"/>
            <a:ext cx="368300" cy="2286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632199" y="35137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4286249" y="35342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337050" y="3587750"/>
            <a:ext cx="368300" cy="2286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464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휴지통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완전 삭제 완료 </a:t>
            </a:r>
            <a:r>
              <a:rPr lang="en-US" altLang="ko-KR" dirty="0" smtClean="0"/>
              <a:t>- 3</a:t>
            </a:r>
            <a:endParaRPr lang="ko-KR" altLang="en-US" dirty="0"/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삭제 성공 </a:t>
            </a:r>
            <a:r>
              <a:rPr lang="ko-KR" altLang="en-US" dirty="0" err="1" smtClean="0"/>
              <a:t>메시지창</a:t>
            </a:r>
            <a:r>
              <a:rPr lang="ko-KR" altLang="en-US" dirty="0" smtClean="0"/>
              <a:t> 제공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선택한 폴더</a:t>
            </a:r>
            <a:r>
              <a:rPr lang="en-US" altLang="ko-KR" dirty="0" smtClean="0"/>
              <a:t>/</a:t>
            </a:r>
            <a:r>
              <a:rPr lang="ko-KR" altLang="en-US" dirty="0" smtClean="0"/>
              <a:t>파일이 삭제되었습니다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7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-425450" y="25463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43300" y="2971800"/>
            <a:ext cx="1485900" cy="7937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3475326" y="29019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794238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휴지통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복원 </a:t>
            </a:r>
            <a:r>
              <a:rPr lang="en-US" altLang="ko-KR" dirty="0" smtClean="0"/>
              <a:t>- 3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복원 선택 </a:t>
            </a:r>
            <a:r>
              <a:rPr lang="ko-KR" altLang="en-US" dirty="0" err="1" smtClean="0"/>
              <a:t>메세지창</a:t>
            </a:r>
            <a:r>
              <a:rPr lang="ko-KR" altLang="en-US" dirty="0" smtClean="0"/>
              <a:t> 제공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해당 폴더</a:t>
            </a:r>
            <a:r>
              <a:rPr lang="en-US" altLang="ko-KR" dirty="0" smtClean="0"/>
              <a:t>/</a:t>
            </a:r>
            <a:r>
              <a:rPr lang="ko-KR" altLang="en-US" dirty="0" smtClean="0"/>
              <a:t>파일을 복원하시겠습니까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25450" y="25463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536950" y="2984500"/>
            <a:ext cx="1492250" cy="8191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3468976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10126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휴지통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영구 삭제 </a:t>
            </a:r>
            <a:r>
              <a:rPr lang="en-US" altLang="ko-KR" dirty="0" smtClean="0"/>
              <a:t>- 4 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영구 삭제 경고 메시지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휴지통의 파일들을 </a:t>
            </a:r>
            <a:r>
              <a:rPr lang="ko-KR" altLang="en-US" dirty="0" err="1" smtClean="0"/>
              <a:t>영구삭제합니다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영구 삭제하면 파일은 복원할 수 없습니다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794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31800" y="25654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632200" y="3130550"/>
            <a:ext cx="1244600" cy="3111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3570576" y="3016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4255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휴지통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영구삭제 완료 </a:t>
            </a:r>
            <a:r>
              <a:rPr lang="en-US" altLang="ko-KR" dirty="0" smtClean="0"/>
              <a:t>- 5 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휴지통 비우기가 완료 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794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31800" y="25654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771900" y="3111500"/>
            <a:ext cx="1047750" cy="2095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3716626" y="30035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90289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 찾기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아이디 찾기 </a:t>
            </a:r>
            <a:r>
              <a:rPr lang="en-US" altLang="ko-KR" dirty="0"/>
              <a:t>- 3 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아이디 찾기 성공 후 확인 버튼 누르면 로그인 페이지로 이동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124200" y="1835150"/>
            <a:ext cx="2381250" cy="13398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980026" y="18415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389360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휴지통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삭제 후 동기화 </a:t>
            </a:r>
            <a:r>
              <a:rPr lang="en-US" altLang="ko-KR" dirty="0" smtClean="0"/>
              <a:t>- 6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휴지통이 비어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794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31800" y="25654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546600" y="2647950"/>
            <a:ext cx="711200" cy="1968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4472276" y="25463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780271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동영상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동영상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인코딩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인코딩</a:t>
            </a:r>
            <a:r>
              <a:rPr lang="ko-KR" altLang="en-US" dirty="0" smtClean="0"/>
              <a:t>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자동 스마트 </a:t>
            </a:r>
            <a:r>
              <a:rPr lang="ko-KR" altLang="en-US" dirty="0" err="1" smtClean="0"/>
              <a:t>인코딩</a:t>
            </a:r>
            <a:r>
              <a:rPr lang="ko-KR" altLang="en-US" dirty="0" smtClean="0"/>
              <a:t> 설정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err="1" smtClean="0"/>
              <a:t>인코딩</a:t>
            </a:r>
            <a:r>
              <a:rPr lang="ko-KR" altLang="en-US" dirty="0" smtClean="0"/>
              <a:t> 가능한 파일</a:t>
            </a:r>
            <a:r>
              <a:rPr lang="en-US" altLang="ko-KR" dirty="0" smtClean="0"/>
              <a:t>( </a:t>
            </a:r>
            <a:r>
              <a:rPr lang="ko-KR" altLang="en-US" dirty="0" smtClean="0"/>
              <a:t>동영상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err="1" smtClean="0"/>
              <a:t>더보기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이메일로</a:t>
            </a:r>
            <a:r>
              <a:rPr lang="ko-KR" altLang="en-US" dirty="0" smtClean="0"/>
              <a:t> 보내기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이동과 복사는 </a:t>
            </a:r>
            <a:r>
              <a:rPr lang="ko-KR" altLang="en-US" dirty="0" smtClean="0"/>
              <a:t>다른 폴더로 </a:t>
            </a:r>
            <a:r>
              <a:rPr lang="ko-KR" altLang="en-US" dirty="0" err="1" smtClean="0"/>
              <a:t>보내는것이다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err="1" smtClean="0"/>
              <a:t>이메일로</a:t>
            </a:r>
            <a:r>
              <a:rPr lang="ko-KR" altLang="en-US" dirty="0" smtClean="0"/>
              <a:t> 보내기는 </a:t>
            </a:r>
            <a:r>
              <a:rPr lang="ko-KR" altLang="en-US" dirty="0" err="1" smtClean="0"/>
              <a:t>반응이없다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632200" y="2300816"/>
            <a:ext cx="279400" cy="16298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101850" y="2546350"/>
            <a:ext cx="641350" cy="8064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2021176" y="24638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3</a:t>
            </a:r>
            <a:endParaRPr lang="en-US" sz="1300" dirty="0"/>
          </a:p>
        </p:txBody>
      </p:sp>
      <p:sp>
        <p:nvSpPr>
          <p:cNvPr id="21" name="직사각형 20"/>
          <p:cNvSpPr/>
          <p:nvPr/>
        </p:nvSpPr>
        <p:spPr>
          <a:xfrm>
            <a:off x="3962400" y="22923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3926176" y="21780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368800" y="2292350"/>
            <a:ext cx="4381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4332576" y="21780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2</a:t>
            </a:r>
            <a:endParaRPr lang="en-US" sz="1300" dirty="0"/>
          </a:p>
        </p:txBody>
      </p:sp>
      <p:sp>
        <p:nvSpPr>
          <p:cNvPr id="2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3591982" y="2168232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876778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동영상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동영상 </a:t>
            </a:r>
            <a:r>
              <a:rPr lang="ko-KR" altLang="en-US" dirty="0" err="1" smtClean="0"/>
              <a:t>인코딩</a:t>
            </a:r>
            <a:r>
              <a:rPr lang="ko-KR" altLang="en-US" dirty="0"/>
              <a:t>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스마트인코딩</a:t>
            </a:r>
            <a:r>
              <a:rPr lang="ko-KR" altLang="en-US" dirty="0" smtClean="0"/>
              <a:t> 시작 여부 묻는 </a:t>
            </a:r>
            <a:r>
              <a:rPr lang="ko-KR" altLang="en-US" dirty="0" err="1" smtClean="0"/>
              <a:t>메세지창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스마트인코딩을</a:t>
            </a:r>
            <a:r>
              <a:rPr lang="ko-KR" altLang="en-US" dirty="0" smtClean="0"/>
              <a:t> 시작합니다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원본 유지함 체크박스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인코딩</a:t>
            </a:r>
            <a:r>
              <a:rPr lang="ko-KR" altLang="en-US" dirty="0" smtClean="0"/>
              <a:t> 시작 버튼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무슨 파일로 </a:t>
            </a:r>
            <a:r>
              <a:rPr lang="ko-KR" altLang="en-US" dirty="0" err="1" smtClean="0"/>
              <a:t>인코딩</a:t>
            </a:r>
            <a:r>
              <a:rPr lang="ko-KR" altLang="en-US" dirty="0" smtClean="0"/>
              <a:t> 하는지 모르겠음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아마도 스토리지 내부에서 재생하기 위한 파일로 </a:t>
            </a:r>
            <a:r>
              <a:rPr lang="ko-KR" altLang="en-US" dirty="0" err="1" smtClean="0"/>
              <a:t>인코딩하는듯</a:t>
            </a:r>
            <a:r>
              <a:rPr lang="en-US" altLang="ko-KR" dirty="0" smtClean="0"/>
              <a:t>?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25450" y="25463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127500" y="2336800"/>
            <a:ext cx="1530350" cy="12319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4053176" y="22479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603750" y="2901950"/>
            <a:ext cx="539750" cy="190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4521199" y="28533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603750" y="3213100"/>
            <a:ext cx="539750" cy="190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4521199" y="31645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3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126186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동영상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인코딩</a:t>
            </a:r>
            <a:r>
              <a:rPr lang="ko-KR" altLang="en-US" dirty="0" smtClean="0"/>
              <a:t> 실패 </a:t>
            </a:r>
            <a:r>
              <a:rPr lang="en-US" altLang="ko-KR" dirty="0" smtClean="0"/>
              <a:t>- 3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시스템 에러가 발생하였습니다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25450" y="25463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543300" y="2978150"/>
            <a:ext cx="1485900" cy="8064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3468976" y="28765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95868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동영상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인코딩</a:t>
            </a:r>
            <a:r>
              <a:rPr lang="ko-KR" altLang="en-US" dirty="0" smtClean="0"/>
              <a:t> 설정 </a:t>
            </a:r>
            <a:r>
              <a:rPr lang="en-US" altLang="ko-KR" dirty="0" smtClean="0"/>
              <a:t>- 4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인코딩</a:t>
            </a:r>
            <a:r>
              <a:rPr lang="ko-KR" altLang="en-US" dirty="0" smtClean="0"/>
              <a:t> 설정 설명 메시지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동영상을 </a:t>
            </a:r>
            <a:r>
              <a:rPr lang="en-US" altLang="ko-KR" dirty="0" err="1" smtClean="0"/>
              <a:t>U+Box</a:t>
            </a:r>
            <a:r>
              <a:rPr lang="ko-KR" altLang="en-US" dirty="0" smtClean="0"/>
              <a:t>로 올릴 때 자동으로 </a:t>
            </a:r>
            <a:r>
              <a:rPr lang="ko-KR" altLang="en-US" dirty="0" err="1" smtClean="0"/>
              <a:t>인코딩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동영상 자동 </a:t>
            </a:r>
            <a:r>
              <a:rPr lang="ko-KR" altLang="en-US" dirty="0" err="1" smtClean="0"/>
              <a:t>스마트인코딩</a:t>
            </a:r>
            <a:r>
              <a:rPr lang="ko-KR" altLang="en-US" dirty="0" smtClean="0"/>
              <a:t> </a:t>
            </a:r>
            <a:r>
              <a:rPr lang="en-US" altLang="ko-KR" dirty="0" smtClean="0"/>
              <a:t>ON/OFF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자동 </a:t>
            </a:r>
            <a:r>
              <a:rPr lang="ko-KR" altLang="en-US" dirty="0" err="1" smtClean="0"/>
              <a:t>스마트인코딩의</a:t>
            </a:r>
            <a:r>
              <a:rPr lang="ko-KR" altLang="en-US" dirty="0" smtClean="0"/>
              <a:t> 장점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</a:t>
            </a:r>
            <a:r>
              <a:rPr lang="ko-KR" altLang="en-US" dirty="0" smtClean="0"/>
              <a:t>화질 </a:t>
            </a:r>
            <a:r>
              <a:rPr lang="ko-KR" altLang="en-US" dirty="0" err="1" smtClean="0"/>
              <a:t>저하없이</a:t>
            </a:r>
            <a:r>
              <a:rPr lang="ko-KR" altLang="en-US" dirty="0" smtClean="0"/>
              <a:t> 동영상을 감상할 수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2.</a:t>
            </a:r>
            <a:r>
              <a:rPr lang="ko-KR" altLang="en-US" dirty="0" smtClean="0"/>
              <a:t>원본은 자동으로 삭제되어 저장 공간을 효율적으로 이용할 수 있습니다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변경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취소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25450" y="25463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089400" y="2647950"/>
            <a:ext cx="1511300" cy="1968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089400" y="2876550"/>
            <a:ext cx="1511300" cy="381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089400" y="3327400"/>
            <a:ext cx="1511300" cy="381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3970626" y="25781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975099" y="28597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4000499" y="32992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406900" y="38036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03800" y="38036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4317999" y="37641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7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4933949" y="373383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402090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동영상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동영상 재생 </a:t>
            </a:r>
            <a:r>
              <a:rPr lang="en-US" altLang="ko-KR" dirty="0" smtClean="0"/>
              <a:t>- 5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11550"/>
            <a:ext cx="6989762" cy="388716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동영상 재생 알림 메시지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원본 파일 재생 시 파일 </a:t>
            </a:r>
            <a:r>
              <a:rPr lang="ko-KR" altLang="en-US" dirty="0" err="1" smtClean="0"/>
              <a:t>포멧에</a:t>
            </a:r>
            <a:r>
              <a:rPr lang="ko-KR" altLang="en-US" dirty="0" smtClean="0"/>
              <a:t> 따라 </a:t>
            </a:r>
            <a:r>
              <a:rPr lang="ko-KR" altLang="en-US" dirty="0" err="1" smtClean="0"/>
              <a:t>코덱이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미지원되어</a:t>
            </a:r>
            <a:r>
              <a:rPr lang="ko-KR" altLang="en-US" dirty="0" smtClean="0"/>
              <a:t> 정상적으로 재생되지 않을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가급적 파일을 </a:t>
            </a:r>
            <a:r>
              <a:rPr lang="ko-KR" altLang="en-US" dirty="0" err="1" smtClean="0"/>
              <a:t>인코딩하여</a:t>
            </a:r>
            <a:r>
              <a:rPr lang="ko-KR" altLang="en-US" dirty="0" smtClean="0"/>
              <a:t> 이용해주시길 바랍니다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어떤 문제인지 동영상 재생이 안됨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25450" y="25463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549650" y="2584450"/>
            <a:ext cx="1555750" cy="11239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3456276" y="24701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293039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음악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음악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더보기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복사</a:t>
            </a:r>
            <a:r>
              <a:rPr lang="en-US" altLang="ko-KR" dirty="0" smtClean="0"/>
              <a:t>, My </a:t>
            </a:r>
            <a:r>
              <a:rPr lang="ko-KR" altLang="en-US" dirty="0" smtClean="0"/>
              <a:t>앨범에 담기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My</a:t>
            </a:r>
            <a:r>
              <a:rPr lang="ko-KR" altLang="en-US" dirty="0" smtClean="0"/>
              <a:t>앨범 화면으로 이동한다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노래 파일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25450" y="25463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689350" y="2336800"/>
            <a:ext cx="260350" cy="152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032250" y="2336800"/>
            <a:ext cx="260350" cy="152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095500" y="2546350"/>
            <a:ext cx="666750" cy="8064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3621376" y="22225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3957926" y="22098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2025649" y="24356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733156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음악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음악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이동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다른 폴더로 파일 이동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복사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다른 폴더로 복사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My</a:t>
            </a:r>
            <a:r>
              <a:rPr lang="ko-KR" altLang="en-US" dirty="0" smtClean="0"/>
              <a:t>앨범에 담기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재생 목록에 추가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25450" y="25463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657600" y="2527300"/>
            <a:ext cx="165100" cy="76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57600" y="2660650"/>
            <a:ext cx="165100" cy="76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657600" y="2806700"/>
            <a:ext cx="457200" cy="1079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3545176" y="23876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498849" y="26120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3511549" y="28230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098015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음악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파일 이동 </a:t>
            </a:r>
            <a:r>
              <a:rPr lang="en-US" altLang="ko-KR" dirty="0" smtClean="0"/>
              <a:t>- 3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이동 하려는 파일</a:t>
            </a:r>
            <a:r>
              <a:rPr lang="en-US" altLang="ko-KR" dirty="0" smtClean="0"/>
              <a:t>(</a:t>
            </a:r>
            <a:r>
              <a:rPr lang="ko-KR" altLang="en-US" dirty="0" smtClean="0"/>
              <a:t>종류 파일명 파일크기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이동하려는 선택된 폴더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이동하려는 폴더 선택하는 곳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새폴더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확인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취소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25450" y="25590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60700" y="2387600"/>
            <a:ext cx="2457450" cy="2730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035300" y="3187700"/>
            <a:ext cx="2508250" cy="3111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035300" y="3562350"/>
            <a:ext cx="2508250" cy="698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2967326" y="22669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4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940049" y="30883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5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2940049" y="34961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6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2959099" y="439284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803650" y="45402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419600" y="45402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3714749" y="443233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30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4356099" y="441963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935190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음악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음악 이동 성공 </a:t>
            </a:r>
            <a:r>
              <a:rPr lang="en-US" altLang="ko-KR" dirty="0" smtClean="0"/>
              <a:t>- 4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이동 성공 완료 메시지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이동이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25450" y="25590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536950" y="2844800"/>
            <a:ext cx="1485900" cy="8318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3443576" y="27559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06985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 찾기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아이디 찾기 실패 </a:t>
            </a:r>
            <a:r>
              <a:rPr lang="en-US" altLang="ko-KR" dirty="0"/>
              <a:t>- 5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아이디 찾기 실패 메시지 제공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입력하신 정보와 일치하는 아이디가 없습니다</a:t>
            </a:r>
            <a:r>
              <a:rPr lang="en-US" altLang="ko-KR" dirty="0"/>
              <a:t>. </a:t>
            </a:r>
            <a:r>
              <a:rPr lang="ko-KR" altLang="en-US" dirty="0"/>
              <a:t>정보 확인 후 다시 시도해 보세요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752850" y="2540000"/>
            <a:ext cx="1098550" cy="2349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3672176" y="24638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841588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이동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이동 실패 </a:t>
            </a:r>
            <a:r>
              <a:rPr lang="en-US" altLang="ko-KR" dirty="0" smtClean="0"/>
              <a:t>- 5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이동할 폴더를 현재 폴더로 선택하면 </a:t>
            </a:r>
            <a:r>
              <a:rPr lang="ko-KR" altLang="en-US" dirty="0" err="1" smtClean="0"/>
              <a:t>에러메세지</a:t>
            </a:r>
            <a:r>
              <a:rPr lang="ko-KR" altLang="en-US" dirty="0" smtClean="0"/>
              <a:t> 제공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해당 폴더로 이동</a:t>
            </a:r>
            <a:r>
              <a:rPr lang="en-US" altLang="ko-KR" dirty="0" smtClean="0"/>
              <a:t>/</a:t>
            </a:r>
            <a:r>
              <a:rPr lang="ko-KR" altLang="en-US" dirty="0" smtClean="0"/>
              <a:t>복사 할 수 없습니다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9454" y="1220260"/>
            <a:ext cx="7074150" cy="375814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312583" y="3073399"/>
            <a:ext cx="1377950" cy="7196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3221326" y="2956984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577286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음악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My</a:t>
            </a:r>
            <a:r>
              <a:rPr lang="ko-KR" altLang="en-US" dirty="0" smtClean="0"/>
              <a:t>앨범에 담기 </a:t>
            </a:r>
            <a:r>
              <a:rPr lang="en-US" altLang="ko-KR" dirty="0" smtClean="0"/>
              <a:t>- 5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 smtClean="0"/>
              <a:t>My </a:t>
            </a:r>
            <a:r>
              <a:rPr lang="ko-KR" altLang="en-US" dirty="0" smtClean="0"/>
              <a:t>앨범에 담기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파일을 담을 앨범을 선택해 주세요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앨범 선택하는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박스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확인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새앨범추가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재생목록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25450" y="25590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108450" y="2444750"/>
            <a:ext cx="692150" cy="1397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4027776" y="23241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121150" y="2806700"/>
            <a:ext cx="1473200" cy="3492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381500" y="3378200"/>
            <a:ext cx="342900" cy="1587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991100" y="3378200"/>
            <a:ext cx="381000" cy="1651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4038599" y="27073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4311649" y="32865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4902199" y="328794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224786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음악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새 앨범 만들기 </a:t>
            </a:r>
            <a:r>
              <a:rPr lang="en-US" altLang="ko-KR" dirty="0" smtClean="0"/>
              <a:t>- 6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 smtClean="0"/>
              <a:t>My </a:t>
            </a:r>
            <a:r>
              <a:rPr lang="ko-KR" altLang="en-US" dirty="0" smtClean="0"/>
              <a:t>앨범 만들기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작업 이름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작업 설명 과 앨범 명 입력 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추가 할 앨범의 이름을 입력하세요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err="1" smtClean="0"/>
              <a:t>앨범명을</a:t>
            </a:r>
            <a:r>
              <a:rPr lang="ko-KR" altLang="en-US" dirty="0" smtClean="0"/>
              <a:t> 입력해 주세요</a:t>
            </a:r>
            <a:r>
              <a:rPr lang="en-US" altLang="ko-KR" dirty="0" smtClean="0"/>
              <a:t>(15</a:t>
            </a:r>
            <a:r>
              <a:rPr lang="ko-KR" altLang="en-US" dirty="0" smtClean="0"/>
              <a:t>자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ko-KR" altLang="en-US" dirty="0" smtClean="0"/>
              <a:t>새 </a:t>
            </a:r>
            <a:r>
              <a:rPr lang="ko-KR" altLang="en-US" dirty="0" err="1" smtClean="0"/>
              <a:t>앨범명은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자 </a:t>
            </a:r>
            <a:r>
              <a:rPr lang="ko-KR" altLang="en-US" dirty="0" smtClean="0"/>
              <a:t>이내</a:t>
            </a:r>
            <a:r>
              <a:rPr lang="en-US" altLang="ko-KR" dirty="0" smtClean="0"/>
              <a:t>(15</a:t>
            </a:r>
            <a:r>
              <a:rPr lang="ko-KR" altLang="en-US" dirty="0" smtClean="0"/>
              <a:t>자 이상은 입력을 막았다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794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44500" y="25654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051300" y="2368550"/>
            <a:ext cx="1676400" cy="2349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3983326" y="22923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127500" y="2781300"/>
            <a:ext cx="1543050" cy="406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4019549" y="26882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239647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음악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앨범 선택 </a:t>
            </a:r>
            <a:r>
              <a:rPr lang="en-US" altLang="ko-KR" dirty="0" smtClean="0"/>
              <a:t>- 7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88268" y="873125"/>
            <a:ext cx="6692802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앨범 </a:t>
            </a:r>
            <a:r>
              <a:rPr lang="ko-KR" altLang="en-US" dirty="0" smtClean="0"/>
              <a:t>선택</a:t>
            </a:r>
            <a:r>
              <a:rPr lang="en-US" altLang="ko-KR" dirty="0" smtClean="0"/>
              <a:t>(select Box)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다른 곳을 선택하면 </a:t>
            </a:r>
            <a:r>
              <a:rPr lang="ko-KR" altLang="en-US" dirty="0" err="1" smtClean="0"/>
              <a:t>셀렉트</a:t>
            </a:r>
            <a:r>
              <a:rPr lang="ko-KR" altLang="en-US" dirty="0" smtClean="0"/>
              <a:t> 박스가 닫혀서 </a:t>
            </a:r>
            <a:r>
              <a:rPr lang="ko-KR" altLang="en-US" dirty="0" err="1" smtClean="0"/>
              <a:t>캡쳐</a:t>
            </a:r>
            <a:r>
              <a:rPr lang="ko-KR" altLang="en-US" dirty="0" smtClean="0"/>
              <a:t> 불가능</a:t>
            </a:r>
            <a:r>
              <a:rPr lang="en-US" altLang="ko-KR" dirty="0" smtClean="0"/>
              <a:t>..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794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44500" y="25654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041900" y="3200400"/>
            <a:ext cx="17208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4967576" y="30924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951959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음악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앨범 담기 성공 </a:t>
            </a:r>
            <a:r>
              <a:rPr lang="en-US" altLang="ko-KR" dirty="0" smtClean="0"/>
              <a:t>- 8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성공 메시지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선택한 파일을 </a:t>
            </a:r>
            <a:r>
              <a:rPr lang="en-US" altLang="ko-KR" dirty="0" smtClean="0"/>
              <a:t>My </a:t>
            </a:r>
            <a:r>
              <a:rPr lang="ko-KR" altLang="en-US" dirty="0" smtClean="0"/>
              <a:t>앨범에 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794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44500" y="25654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92600" y="2901950"/>
            <a:ext cx="1136650" cy="2095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4230976" y="27876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313773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음악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앨범 생성 실패 </a:t>
            </a:r>
            <a:r>
              <a:rPr lang="en-US" altLang="ko-KR" dirty="0" smtClean="0"/>
              <a:t>- 9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이미 존재하는 앨범 명으로 생성 하려는 경우 </a:t>
            </a:r>
            <a:r>
              <a:rPr lang="ko-KR" altLang="en-US" dirty="0" err="1" smtClean="0"/>
              <a:t>에러메세지</a:t>
            </a:r>
            <a:r>
              <a:rPr lang="ko-KR" altLang="en-US" dirty="0" smtClean="0"/>
              <a:t> 제공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동일한 앨범이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다른 </a:t>
            </a:r>
            <a:r>
              <a:rPr lang="ko-KR" altLang="en-US" dirty="0" err="1" smtClean="0"/>
              <a:t>앨범명을</a:t>
            </a:r>
            <a:r>
              <a:rPr lang="ko-KR" altLang="en-US" dirty="0" smtClean="0"/>
              <a:t> 입력해 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78250" y="2937933"/>
            <a:ext cx="1073150" cy="40639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3695459" y="28130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676470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음악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앨범에 추가 성공 </a:t>
            </a:r>
            <a:r>
              <a:rPr lang="en-US" altLang="ko-KR" dirty="0" smtClean="0"/>
              <a:t>- 9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들어간 앨범 명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앨범에추가된</a:t>
            </a:r>
            <a:r>
              <a:rPr lang="ko-KR" altLang="en-US" dirty="0" smtClean="0"/>
              <a:t> </a:t>
            </a:r>
            <a:r>
              <a:rPr lang="ko-KR" altLang="en-US" dirty="0" smtClean="0"/>
              <a:t>노래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더블 클릭하면 재생 가능하다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794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44500" y="25654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22500" y="21526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2148176" y="20320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120900" y="2565400"/>
            <a:ext cx="641350" cy="787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2046576" y="24828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2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0495649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음악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음악 정보 </a:t>
            </a:r>
            <a:r>
              <a:rPr lang="en-US" altLang="ko-KR" dirty="0" smtClean="0"/>
              <a:t>- 10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파일을 </a:t>
            </a:r>
            <a:r>
              <a:rPr lang="ko-KR" altLang="en-US" dirty="0" err="1" smtClean="0"/>
              <a:t>더블클릭한</a:t>
            </a:r>
            <a:r>
              <a:rPr lang="ko-KR" altLang="en-US" dirty="0" smtClean="0"/>
              <a:t> 경우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앨범 </a:t>
            </a:r>
            <a:r>
              <a:rPr lang="ko-KR" altLang="en-US" dirty="0" smtClean="0"/>
              <a:t>명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선택 </a:t>
            </a:r>
            <a:r>
              <a:rPr lang="ko-KR" altLang="en-US" dirty="0" smtClean="0"/>
              <a:t>듣기</a:t>
            </a:r>
            <a:r>
              <a:rPr lang="en-US" altLang="ko-KR" dirty="0" smtClean="0"/>
              <a:t>( </a:t>
            </a:r>
            <a:r>
              <a:rPr lang="ko-KR" altLang="en-US" dirty="0" smtClean="0"/>
              <a:t>새 창으로 재생된다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곡 순서 변경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음악 정보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선택 체크박스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파일종류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등록일</a:t>
            </a:r>
            <a:r>
              <a:rPr lang="en-US" altLang="ko-KR" dirty="0" smtClean="0"/>
              <a:t>)</a:t>
            </a:r>
            <a:r>
              <a:rPr lang="ko-KR" altLang="en-US" dirty="0" smtClean="0"/>
              <a:t>더블 클릭 하면 재생</a:t>
            </a:r>
            <a:r>
              <a:rPr lang="en-US" altLang="ko-KR" dirty="0" smtClean="0"/>
              <a:t>.</a:t>
            </a:r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19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794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3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-444500" y="25654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784350" y="2032000"/>
            <a:ext cx="603250" cy="2730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1690976" y="19050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930400" y="2425700"/>
            <a:ext cx="336550" cy="1016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11400" y="2425700"/>
            <a:ext cx="431800" cy="1206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777999" y="23834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30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2749549" y="23975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943100" y="2698750"/>
            <a:ext cx="4679950" cy="2413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1771649" y="27354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014282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음악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재생 </a:t>
            </a:r>
            <a:r>
              <a:rPr lang="en-US" altLang="ko-KR" dirty="0" smtClean="0"/>
              <a:t>- 11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78832" y="873125"/>
            <a:ext cx="2711674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재생 </a:t>
            </a:r>
            <a:r>
              <a:rPr lang="en-US" altLang="ko-KR" dirty="0" smtClean="0"/>
              <a:t>-10 </a:t>
            </a:r>
            <a:r>
              <a:rPr lang="ko-KR" altLang="en-US" dirty="0" smtClean="0"/>
              <a:t>페이지에서 선택 듣기를 클릭한 경우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재생 </a:t>
            </a:r>
            <a:r>
              <a:rPr lang="ko-KR" altLang="en-US" dirty="0" smtClean="0"/>
              <a:t>창</a:t>
            </a:r>
            <a:r>
              <a:rPr lang="en-US" altLang="ko-KR" dirty="0" smtClean="0"/>
              <a:t>(</a:t>
            </a:r>
            <a:r>
              <a:rPr lang="ko-KR" altLang="en-US" dirty="0" smtClean="0"/>
              <a:t>새 창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현재 재생 시간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노래 시간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노래 개수와 재생 횟수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재생 목록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My</a:t>
            </a:r>
            <a:r>
              <a:rPr lang="ko-KR" altLang="en-US" dirty="0" smtClean="0"/>
              <a:t>앨범</a:t>
            </a:r>
            <a:r>
              <a:rPr lang="en-US" altLang="ko-KR" dirty="0" smtClean="0"/>
              <a:t>(</a:t>
            </a:r>
            <a:r>
              <a:rPr lang="ko-KR" altLang="en-US" dirty="0" smtClean="0"/>
              <a:t>앨범 목록 보기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음악 정보</a:t>
            </a:r>
            <a:r>
              <a:rPr lang="en-US" altLang="ko-KR" dirty="0" smtClean="0"/>
              <a:t>( </a:t>
            </a:r>
            <a:r>
              <a:rPr lang="ko-KR" altLang="en-US" dirty="0" smtClean="0"/>
              <a:t>순서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곡명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ko-KR" altLang="en-US" dirty="0" smtClean="0"/>
              <a:t>삭제 버튼을 클릭하면 삭제 여부를 묻지 않고 바로 삭제한다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목록에서만 삭제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선택 재생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My</a:t>
            </a:r>
            <a:r>
              <a:rPr lang="ko-KR" altLang="en-US" dirty="0" err="1" smtClean="0"/>
              <a:t>앨범담기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선택한 노래 앨범에 담기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리스트 삭제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794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44500" y="25654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959100" y="850900"/>
            <a:ext cx="2711450" cy="42100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067050" y="2343150"/>
            <a:ext cx="361950" cy="1841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505200" y="2343150"/>
            <a:ext cx="361950" cy="1841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362450" y="2330450"/>
            <a:ext cx="1231900" cy="2159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454400" y="2654300"/>
            <a:ext cx="400050" cy="1841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819650" y="2654300"/>
            <a:ext cx="400050" cy="1841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054350" y="3086100"/>
            <a:ext cx="2590800" cy="1841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041650" y="4781550"/>
            <a:ext cx="450850" cy="1841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616450" y="4781550"/>
            <a:ext cx="450850" cy="1841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137150" y="4781550"/>
            <a:ext cx="450850" cy="1841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2878426" y="7493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3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990849" y="22310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32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3435349" y="22388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33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4298949" y="222114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34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3333749" y="26479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3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4686299" y="264163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sp>
        <p:nvSpPr>
          <p:cNvPr id="3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2914649" y="29908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7</a:t>
            </a:r>
            <a:endParaRPr lang="en-US" sz="1300" dirty="0"/>
          </a:p>
        </p:txBody>
      </p:sp>
      <p:sp>
        <p:nvSpPr>
          <p:cNvPr id="37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2952749" y="46545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8</a:t>
            </a:r>
            <a:endParaRPr lang="en-US" sz="1300" dirty="0"/>
          </a:p>
        </p:txBody>
      </p:sp>
      <p:sp>
        <p:nvSpPr>
          <p:cNvPr id="38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4508499" y="46545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9</a:t>
            </a:r>
            <a:endParaRPr lang="en-US" sz="1300" dirty="0"/>
          </a:p>
        </p:txBody>
      </p:sp>
      <p:sp>
        <p:nvSpPr>
          <p:cNvPr id="39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5079999" y="466093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40" name="TextBox 39"/>
          <p:cNvSpPr txBox="1"/>
          <p:nvPr/>
        </p:nvSpPr>
        <p:spPr>
          <a:xfrm>
            <a:off x="4991100" y="4616450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347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음악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재생에서 </a:t>
            </a:r>
            <a:r>
              <a:rPr lang="en-US" altLang="ko-KR" dirty="0" smtClean="0"/>
              <a:t>My</a:t>
            </a:r>
            <a:r>
              <a:rPr lang="ko-KR" altLang="en-US" dirty="0" smtClean="0"/>
              <a:t>앨범 </a:t>
            </a:r>
            <a:r>
              <a:rPr lang="en-US" altLang="ko-KR" dirty="0" smtClean="0"/>
              <a:t>- 12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78832" y="873125"/>
            <a:ext cx="2711674" cy="416401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앨범 정보</a:t>
            </a:r>
            <a:r>
              <a:rPr lang="en-US" altLang="ko-KR" dirty="0" smtClean="0"/>
              <a:t>( </a:t>
            </a:r>
            <a:r>
              <a:rPr lang="ko-KR" altLang="en-US" dirty="0" smtClean="0"/>
              <a:t>앨범 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수록곡</a:t>
            </a:r>
            <a:r>
              <a:rPr lang="ko-KR" altLang="en-US" dirty="0" smtClean="0"/>
              <a:t> 개수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794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44500" y="25654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60700" y="2927350"/>
            <a:ext cx="2565400" cy="457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2986376" y="28194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01255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비밀번호 찾기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비밀번호 찾기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비밀번호 찾을 계정 분류 선택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U+Id</a:t>
            </a:r>
            <a:r>
              <a:rPr lang="en-US" altLang="ko-KR" dirty="0"/>
              <a:t>, </a:t>
            </a:r>
            <a:r>
              <a:rPr lang="en-US" altLang="ko-KR" dirty="0" err="1"/>
              <a:t>U+BoxId</a:t>
            </a:r>
            <a:endParaRPr lang="ko-KR" altLang="en-US" dirty="0"/>
          </a:p>
        </p:txBody>
      </p:sp>
      <p:pic>
        <p:nvPicPr>
          <p:cNvPr id="15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0042"/>
            <a:ext cx="7021512" cy="3730178"/>
          </a:xfrm>
          <a:prstGeom prst="rect">
            <a:avLst/>
          </a:prstGeom>
        </p:spPr>
      </p:pic>
      <p:sp>
        <p:nvSpPr>
          <p:cNvPr id="11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991100" y="3263900"/>
            <a:ext cx="774700" cy="2286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4910426" y="31813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774851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음악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곡 순서 변경 </a:t>
            </a:r>
            <a:r>
              <a:rPr lang="en-US" altLang="ko-KR" dirty="0" smtClean="0"/>
              <a:t>- 13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곡 순서 위로 올리기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곡 순서 아래로 내리기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곡 순서를 바꾸려는 곡 정보</a:t>
            </a:r>
            <a:r>
              <a:rPr lang="en-US" altLang="ko-KR" dirty="0" smtClean="0"/>
              <a:t>(</a:t>
            </a:r>
            <a:br>
              <a:rPr lang="en-US" altLang="ko-KR" dirty="0" smtClean="0"/>
            </a:br>
            <a:r>
              <a:rPr lang="ko-KR" altLang="en-US" dirty="0" smtClean="0"/>
              <a:t>체크박스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등록일</a:t>
            </a:r>
            <a:r>
              <a:rPr lang="en-US" altLang="ko-KR" dirty="0" smtClean="0"/>
              <a:t>)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978149" y="22818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794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44500" y="25654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921000" y="2444750"/>
            <a:ext cx="107950" cy="825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768600" y="2451100"/>
            <a:ext cx="107950" cy="825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2656176" y="22860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905000" y="2724150"/>
            <a:ext cx="4794250" cy="3556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1822449" y="26134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213136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음악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곡 순서 변경 </a:t>
            </a:r>
            <a:r>
              <a:rPr lang="en-US" altLang="ko-KR" dirty="0" smtClean="0"/>
              <a:t>- 14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곡 순서 변경 안내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곡 순서 변경을 클릭 한 뒤 파일을 선택하고 </a:t>
            </a:r>
            <a:r>
              <a:rPr lang="ko-KR" altLang="en-US" dirty="0" err="1" smtClean="0"/>
              <a:t>상하키를</a:t>
            </a:r>
            <a:r>
              <a:rPr lang="ko-KR" altLang="en-US" dirty="0" smtClean="0"/>
              <a:t> 이용하면 곡 수서가 변경됩니다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예시 사진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곡 순서 변경 저장방법 안내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곡 순서가 변경되면 곡 순서 확정 버튼을 클릭하여 주세요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794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44500" y="25654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297765" y="2870199"/>
            <a:ext cx="1265767" cy="2624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3153592" y="2762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306232" y="3174999"/>
            <a:ext cx="2002367" cy="8043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134782" y="3172996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263899" y="3818468"/>
            <a:ext cx="1604433" cy="203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3090332" y="37437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825766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음악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곡 순서 변경 완료 </a:t>
            </a:r>
            <a:r>
              <a:rPr lang="en-US" altLang="ko-KR" dirty="0" smtClean="0"/>
              <a:t>- 14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곡 </a:t>
            </a:r>
            <a:r>
              <a:rPr lang="ko-KR" altLang="en-US" dirty="0" smtClean="0"/>
              <a:t>순서 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체크박스를 체크하고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번의 상</a:t>
            </a:r>
            <a:r>
              <a:rPr lang="en-US" altLang="ko-KR" dirty="0" smtClean="0"/>
              <a:t>,</a:t>
            </a:r>
            <a:r>
              <a:rPr lang="ko-KR" altLang="en-US" dirty="0" smtClean="0"/>
              <a:t>하 버튼으로 순서를 바꾸고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번의 곡 순서 확정 버튼을 클릭해서 확정한다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곡 순서 확정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순서변경 버튼 상</a:t>
            </a:r>
            <a:r>
              <a:rPr lang="en-US" altLang="ko-KR" dirty="0" smtClean="0"/>
              <a:t>,</a:t>
            </a:r>
            <a:r>
              <a:rPr lang="ko-KR" altLang="en-US" dirty="0" smtClean="0"/>
              <a:t>하</a:t>
            </a:r>
            <a:endParaRPr lang="ko-KR" altLang="en-US" dirty="0"/>
          </a:p>
        </p:txBody>
      </p:sp>
      <p:sp>
        <p:nvSpPr>
          <p:cNvPr id="6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794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44500" y="25654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943100" y="2717800"/>
            <a:ext cx="4718050" cy="317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1856076" y="26162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324100" y="2413001"/>
            <a:ext cx="419100" cy="12699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135716" y="2267062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2734733" y="22705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772833" y="2404533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22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전체 중요 표시 보기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중요 표시 파일</a:t>
            </a:r>
            <a:r>
              <a:rPr lang="en-US" altLang="ko-KR" dirty="0" smtClean="0"/>
              <a:t>/</a:t>
            </a:r>
            <a:r>
              <a:rPr lang="ko-KR" altLang="en-US" dirty="0" smtClean="0"/>
              <a:t>폴더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탭 제목</a:t>
            </a:r>
            <a:r>
              <a:rPr lang="en-US" altLang="ko-KR" dirty="0" smtClean="0"/>
              <a:t>( </a:t>
            </a:r>
            <a:r>
              <a:rPr lang="ko-KR" altLang="en-US" dirty="0" smtClean="0"/>
              <a:t>전체 중요 표시 보기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중요 표시한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중요 표시를 한 파일들만 목록으로 보여준다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794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31800" y="25654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070100" y="2146300"/>
            <a:ext cx="901700" cy="152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1989426" y="20256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082800" y="2527300"/>
            <a:ext cx="5588000" cy="4762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000249" y="24406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49810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전체 중요표시 보기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전체 중요표시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중요표시 제거해도 동기화 되지 않는다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794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31800" y="25654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063750" y="2514600"/>
            <a:ext cx="285750" cy="203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1970376" y="24193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272700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마이페이지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품질 이용 내역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상품 구매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>(</a:t>
            </a:r>
            <a:r>
              <a:rPr lang="ko-KR" altLang="en-US" dirty="0" smtClean="0"/>
              <a:t>용량상품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무제한상품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err="1" smtClean="0"/>
              <a:t>팀벅스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U+</a:t>
            </a:r>
            <a:r>
              <a:rPr lang="ko-KR" altLang="en-US" dirty="0" smtClean="0"/>
              <a:t>고객인증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무료이용권 등록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회원정보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정보변경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서비스해지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선택한 메뉴 이름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고객의 이용권 및 구분 현황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회원이름</a:t>
            </a:r>
            <a:r>
              <a:rPr lang="en-US" altLang="ko-KR" dirty="0" smtClean="0"/>
              <a:t>)</a:t>
            </a:r>
            <a:r>
              <a:rPr lang="ko-KR" altLang="en-US" dirty="0" smtClean="0"/>
              <a:t>님의 용량 이용 내역을 알려 드립니다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회원구분</a:t>
            </a:r>
            <a:r>
              <a:rPr lang="en-US" altLang="ko-KR" dirty="0" smtClean="0"/>
              <a:t>: (</a:t>
            </a:r>
            <a:r>
              <a:rPr lang="ko-KR" altLang="en-US" dirty="0" smtClean="0"/>
              <a:t>무료회원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이용권회원 등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용량 사용 현황</a:t>
            </a:r>
            <a:r>
              <a:rPr lang="en-US" altLang="ko-KR" dirty="0" smtClean="0"/>
              <a:t>(</a:t>
            </a:r>
            <a:r>
              <a:rPr lang="ko-KR" altLang="en-US" dirty="0" smtClean="0"/>
              <a:t>퍼센트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err="1" smtClean="0"/>
              <a:t>클라우드</a:t>
            </a:r>
            <a:r>
              <a:rPr lang="ko-KR" altLang="en-US" dirty="0" smtClean="0"/>
              <a:t> 용량 설명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회원이 가진 이용권 정보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구분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종류 현황 제공일</a:t>
            </a:r>
            <a:r>
              <a:rPr lang="en-US" altLang="ko-KR" dirty="0" smtClean="0"/>
              <a:t>(U+</a:t>
            </a:r>
            <a:r>
              <a:rPr lang="ko-KR" altLang="en-US" dirty="0" err="1" smtClean="0"/>
              <a:t>모바일인증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무료</a:t>
            </a:r>
            <a:r>
              <a:rPr lang="en-US" altLang="ko-KR" dirty="0" smtClean="0"/>
              <a:t>, 10GB, 2018.07.06)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751176" y="218440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794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31800" y="25654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3600" y="2279650"/>
            <a:ext cx="374650" cy="1092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549400" y="2146300"/>
            <a:ext cx="438150" cy="1587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1447799" y="201933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7</a:t>
            </a:r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736599" y="24088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711199" y="26261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685799" y="281804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717549" y="300993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27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711199" y="320043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6</a:t>
            </a:r>
          </a:p>
          <a:p>
            <a:pPr algn="ctr"/>
            <a:endParaRPr lang="en-US" sz="1300" dirty="0"/>
          </a:p>
        </p:txBody>
      </p:sp>
      <p:sp>
        <p:nvSpPr>
          <p:cNvPr id="28" name="직사각형 27"/>
          <p:cNvSpPr/>
          <p:nvPr/>
        </p:nvSpPr>
        <p:spPr>
          <a:xfrm>
            <a:off x="1631950" y="2374900"/>
            <a:ext cx="749300" cy="1651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1530349" y="224793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8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625600" y="2584450"/>
            <a:ext cx="2241550" cy="1714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1523999" y="24574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9</a:t>
            </a:r>
            <a:endParaRPr lang="en-US" sz="1300" dirty="0"/>
          </a:p>
        </p:txBody>
      </p:sp>
      <p:sp>
        <p:nvSpPr>
          <p:cNvPr id="35" name="직사각형 34"/>
          <p:cNvSpPr/>
          <p:nvPr/>
        </p:nvSpPr>
        <p:spPr>
          <a:xfrm>
            <a:off x="1517650" y="2832100"/>
            <a:ext cx="2241550" cy="2349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1416049" y="270513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40" name="직사각형 39"/>
          <p:cNvSpPr/>
          <p:nvPr/>
        </p:nvSpPr>
        <p:spPr>
          <a:xfrm>
            <a:off x="1485900" y="3086100"/>
            <a:ext cx="2451100" cy="7747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1384299" y="295913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4" name="TextBox 3"/>
          <p:cNvSpPr txBox="1"/>
          <p:nvPr/>
        </p:nvSpPr>
        <p:spPr>
          <a:xfrm>
            <a:off x="1333500" y="2660650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95400" y="2927350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310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정보변경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정보변경페이지 요청인데 비밀번호 찾기라고 나온다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입력을 요구하는 메시지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개인정보 보호를 위해 고객님의 비밀번호를 입력해 주세요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개인정보를 안정하게 변경할 수 있습니다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비밀번호 </a:t>
            </a:r>
            <a:r>
              <a:rPr lang="ko-KR" altLang="en-US" dirty="0" err="1" smtClean="0"/>
              <a:t>입력칸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67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431800" y="25654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6701" y="29867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28750" y="2698750"/>
            <a:ext cx="1244600" cy="2730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365249" y="25993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628900" y="3155950"/>
            <a:ext cx="3619500" cy="4127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539999" y="30692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647950" y="3740150"/>
            <a:ext cx="1238250" cy="2286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2578099" y="36421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841086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개인정보 변경 </a:t>
            </a:r>
            <a:r>
              <a:rPr lang="en-US" altLang="ko-KR" dirty="0" smtClean="0"/>
              <a:t>- 3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성명</a:t>
            </a:r>
            <a:r>
              <a:rPr lang="en-US" altLang="ko-KR" dirty="0"/>
              <a:t> (</a:t>
            </a:r>
            <a:r>
              <a:rPr lang="ko-KR" altLang="en-US" dirty="0"/>
              <a:t>변경 불가능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/>
              <a:t>ID (</a:t>
            </a:r>
            <a:r>
              <a:rPr lang="ko-KR" altLang="en-US" dirty="0"/>
              <a:t>변경 불가능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대표아이디 설정 </a:t>
            </a:r>
            <a:r>
              <a:rPr lang="ko-KR" altLang="en-US" dirty="0" smtClean="0"/>
              <a:t>여부</a:t>
            </a:r>
            <a:r>
              <a:rPr lang="en-US" altLang="ko-KR" dirty="0"/>
              <a:t> (</a:t>
            </a:r>
            <a:r>
              <a:rPr lang="ko-KR" altLang="en-US" dirty="0"/>
              <a:t>변경 불가능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생년월일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변경 불가능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휴대폰 </a:t>
            </a:r>
            <a:r>
              <a:rPr lang="ko-KR" altLang="en-US" dirty="0" smtClean="0"/>
              <a:t>번호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비밀번호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연락처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Email </a:t>
            </a:r>
            <a:r>
              <a:rPr lang="ko-KR" altLang="en-US" dirty="0" smtClean="0"/>
              <a:t>수신 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거부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SMS</a:t>
            </a:r>
            <a:r>
              <a:rPr lang="ko-KR" altLang="en-US" dirty="0" smtClean="0"/>
              <a:t>수신 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수신</a:t>
            </a:r>
            <a:r>
              <a:rPr lang="en-US" altLang="ko-KR" dirty="0" smtClean="0"/>
              <a:t>,</a:t>
            </a:r>
            <a:r>
              <a:rPr lang="ko-KR" altLang="en-US" dirty="0" smtClean="0"/>
              <a:t> 거부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67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431800" y="25654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6701" y="29867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698750" y="2432050"/>
            <a:ext cx="3213100" cy="16383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565399" y="23707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546349" y="25866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2508249" y="27341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2533649" y="291964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3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2508249" y="303533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24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2514599" y="31432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sp>
        <p:nvSpPr>
          <p:cNvPr id="2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2514599" y="33591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7</a:t>
            </a:r>
          </a:p>
        </p:txBody>
      </p:sp>
      <p:sp>
        <p:nvSpPr>
          <p:cNvPr id="26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2527299" y="359413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8</a:t>
            </a:r>
          </a:p>
        </p:txBody>
      </p:sp>
      <p:sp>
        <p:nvSpPr>
          <p:cNvPr id="27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2539999" y="3829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500055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패스워드 변경 </a:t>
            </a:r>
            <a:r>
              <a:rPr lang="en-US" altLang="ko-KR" dirty="0" smtClean="0"/>
              <a:t>- 4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본인 인증 방법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휴대폰 인증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범용 공인인증서 인증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아이핀인증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67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431800" y="25654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6701" y="29867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667000" y="2432050"/>
            <a:ext cx="3282950" cy="1206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724149" y="26628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803649" y="26311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4921249" y="26247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748706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비밀번호 변경 </a:t>
            </a:r>
            <a:r>
              <a:rPr lang="en-US" altLang="ko-KR" dirty="0" smtClean="0"/>
              <a:t>- 5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회원정보 변경의 비밀번호 변경인데 비밀번호 찾기라고 나온다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현재 비밀번호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새로운 비밀번호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새로운 비밀번호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비밀번호는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자</a:t>
            </a:r>
            <a:r>
              <a:rPr lang="en-US" altLang="ko-KR" dirty="0" smtClean="0"/>
              <a:t>~ 20</a:t>
            </a:r>
            <a:r>
              <a:rPr lang="ko-KR" altLang="en-US" dirty="0" smtClean="0"/>
              <a:t>자 영문과 숫자 사용가능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67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431800" y="25654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6701" y="29867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711450" y="2184400"/>
            <a:ext cx="889000" cy="3873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628899" y="20977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781300" y="26860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787650" y="29083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800350" y="3162300"/>
            <a:ext cx="457200" cy="190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539999" y="26438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4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2527299" y="29119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5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2597149" y="31672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40721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비밀번호 찾기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비밀번호 찾기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아이디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고객 유형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개인</a:t>
            </a:r>
            <a:r>
              <a:rPr lang="en-US" altLang="ko-KR" dirty="0"/>
              <a:t>, </a:t>
            </a:r>
            <a:r>
              <a:rPr lang="ko-KR" altLang="en-US" dirty="0"/>
              <a:t>개인사업자</a:t>
            </a:r>
            <a:r>
              <a:rPr lang="en-US" altLang="ko-KR" dirty="0"/>
              <a:t>, </a:t>
            </a:r>
            <a:r>
              <a:rPr lang="ko-KR" altLang="en-US" dirty="0"/>
              <a:t>법인사업자</a:t>
            </a:r>
            <a:r>
              <a:rPr lang="en-US" altLang="ko-KR" dirty="0"/>
              <a:t>, </a:t>
            </a:r>
            <a:r>
              <a:rPr lang="ko-KR" altLang="en-US" dirty="0"/>
              <a:t>외국인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717800" y="2336800"/>
            <a:ext cx="2736850" cy="3175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529176" y="22415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2539999" y="25231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868753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비밀번호 변경 실패</a:t>
            </a:r>
            <a:r>
              <a:rPr lang="en-US" altLang="ko-KR" dirty="0"/>
              <a:t> </a:t>
            </a:r>
            <a:r>
              <a:rPr lang="en-US" altLang="ko-KR" dirty="0" smtClean="0"/>
              <a:t>- 6 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89144"/>
            <a:ext cx="6989762" cy="3731975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새로운 비밀번호가 현재비밀번호와 일치하는 경우 경고 메시지 제공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이전에 사용한 비밀번호가 입력되었습니다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67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431800" y="25654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6701" y="29867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663950" y="2921000"/>
            <a:ext cx="1416050" cy="2159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568699" y="28216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1297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비밀번호 변경 </a:t>
            </a:r>
            <a:r>
              <a:rPr lang="en-US" altLang="ko-KR" dirty="0" smtClean="0"/>
              <a:t>- 7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89144"/>
            <a:ext cx="6989762" cy="3731975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비밀번호 정상 입력하면 비밀번호 변경 여부 묻는 창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비밀번호를 변경하시겠습니까</a:t>
            </a:r>
            <a:r>
              <a:rPr lang="en-US" altLang="ko-KR" dirty="0" smtClean="0"/>
              <a:t>?)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67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431800" y="25654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6701" y="29867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810000" y="2889250"/>
            <a:ext cx="1174750" cy="279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3746499" y="27835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258297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비밀번호 변경 성공 </a:t>
            </a:r>
            <a:r>
              <a:rPr lang="en-US" altLang="ko-KR" dirty="0" smtClean="0"/>
              <a:t>- 8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비밀번호 변경 성공 메시지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비밀번호가 변경되었습니다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67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527050" y="25654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6701" y="29867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768600" y="2457450"/>
            <a:ext cx="3175000" cy="558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698749" y="24152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288950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 구매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상품 구매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결제 내역과 용량 변경 내역을 관리한다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상품구분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신청용량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결제수단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월정액</a:t>
            </a:r>
            <a:r>
              <a:rPr lang="en-US" altLang="ko-KR" dirty="0" smtClean="0"/>
              <a:t>(VAT</a:t>
            </a:r>
            <a:r>
              <a:rPr lang="ko-KR" altLang="en-US" dirty="0" smtClean="0"/>
              <a:t>포함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신청일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이용만료일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상태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 smtClean="0"/>
              <a:t>(</a:t>
            </a:r>
            <a:r>
              <a:rPr lang="ko-KR" altLang="en-US" b="1" dirty="0"/>
              <a:t>결제 내역</a:t>
            </a:r>
            <a:r>
              <a:rPr lang="en-US" altLang="ko-KR" b="1" dirty="0"/>
              <a:t>/</a:t>
            </a:r>
            <a:r>
              <a:rPr lang="ko-KR" altLang="en-US" b="1" dirty="0"/>
              <a:t>용량 변경</a:t>
            </a:r>
          </a:p>
          <a:p>
            <a:r>
              <a:rPr lang="ko-KR" altLang="en-US" b="1" dirty="0"/>
              <a:t>유료 상품은 별도 해지신청 전까지 최초 결제일 기준 매월 자동 결제됩니다</a:t>
            </a:r>
            <a:r>
              <a:rPr lang="en-US" altLang="ko-KR" b="1" dirty="0"/>
              <a:t>.</a:t>
            </a:r>
            <a:endParaRPr lang="ko-KR" altLang="en-US" dirty="0"/>
          </a:p>
          <a:p>
            <a:r>
              <a:rPr lang="ko-KR" altLang="en-US" dirty="0"/>
              <a:t>○ 용량 및 결제수단 변경 안내</a:t>
            </a:r>
          </a:p>
          <a:p>
            <a:r>
              <a:rPr lang="ko-KR" altLang="en-US" dirty="0"/>
              <a:t>신용카드 또는 휴대폰 결제로 변경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신용카드 결제</a:t>
            </a:r>
            <a:r>
              <a:rPr lang="en-US" altLang="ko-KR" dirty="0"/>
              <a:t>, U+</a:t>
            </a:r>
            <a:r>
              <a:rPr lang="ko-KR" altLang="en-US" dirty="0" err="1"/>
              <a:t>모바일</a:t>
            </a:r>
            <a:r>
              <a:rPr lang="en-US" altLang="ko-KR" dirty="0"/>
              <a:t>/</a:t>
            </a:r>
            <a:r>
              <a:rPr lang="ko-KR" altLang="en-US" dirty="0"/>
              <a:t>인터넷 합산청구 후 용량</a:t>
            </a:r>
            <a:r>
              <a:rPr lang="en-US" altLang="ko-KR" dirty="0"/>
              <a:t>/</a:t>
            </a:r>
            <a:r>
              <a:rPr lang="ko-KR" altLang="en-US" dirty="0"/>
              <a:t>결제수단 변경 시 기존 </a:t>
            </a:r>
            <a:r>
              <a:rPr lang="ko-KR" altLang="en-US" dirty="0" err="1"/>
              <a:t>사용액은</a:t>
            </a:r>
            <a:r>
              <a:rPr lang="ko-KR" altLang="en-US" dirty="0"/>
              <a:t> 일할 계산되어 </a:t>
            </a:r>
            <a:r>
              <a:rPr lang="ko-KR" altLang="en-US" dirty="0" err="1"/>
              <a:t>재결제됩니다</a:t>
            </a:r>
            <a:r>
              <a:rPr lang="en-US" altLang="ko-KR" dirty="0"/>
              <a:t>. (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신용카드 결제는 일할 계산된 금액이 최소 </a:t>
            </a:r>
            <a:r>
              <a:rPr lang="en-US" altLang="ko-KR" dirty="0"/>
              <a:t>1,000</a:t>
            </a:r>
            <a:r>
              <a:rPr lang="ko-KR" altLang="en-US" dirty="0"/>
              <a:t>원 이상이어야 가능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휴대폰 결제 후 용량</a:t>
            </a:r>
            <a:r>
              <a:rPr lang="en-US" altLang="ko-KR" dirty="0"/>
              <a:t>/</a:t>
            </a:r>
            <a:r>
              <a:rPr lang="ko-KR" altLang="en-US" dirty="0"/>
              <a:t>결제수단 변경은 다음 달 결제일에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○ </a:t>
            </a:r>
            <a:r>
              <a:rPr lang="ko-KR" altLang="en-US" dirty="0"/>
              <a:t>유료상품 해지 안내</a:t>
            </a:r>
          </a:p>
          <a:p>
            <a:r>
              <a:rPr lang="ko-KR" altLang="en-US" dirty="0"/>
              <a:t>신용카드</a:t>
            </a:r>
            <a:r>
              <a:rPr lang="en-US" altLang="ko-KR" dirty="0"/>
              <a:t>/</a:t>
            </a:r>
            <a:r>
              <a:rPr lang="ko-KR" altLang="en-US" dirty="0"/>
              <a:t>휴대폰 결제 해지 시 다음 결제일자에 해지됩니다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U+</a:t>
            </a:r>
            <a:r>
              <a:rPr lang="ko-KR" altLang="en-US" dirty="0" err="1"/>
              <a:t>모바일</a:t>
            </a:r>
            <a:r>
              <a:rPr lang="en-US" altLang="ko-KR" dirty="0"/>
              <a:t>/</a:t>
            </a:r>
            <a:r>
              <a:rPr lang="ko-KR" altLang="en-US" dirty="0"/>
              <a:t>인터넷 합산 청구 해지 시 당월 말까지 이용 후 자동 해지됩니다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)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67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527050" y="25654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309273" y="29740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549400" y="1943100"/>
            <a:ext cx="2362200" cy="15557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436977" y="19008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69791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 구매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용량상품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용량 상품 결제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상품 선택</a:t>
            </a:r>
            <a:r>
              <a:rPr lang="en-US" altLang="ko-KR" dirty="0" smtClean="0"/>
              <a:t>(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100,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1000)</a:t>
            </a:r>
          </a:p>
          <a:p>
            <a:pPr marL="0" indent="0">
              <a:buNone/>
            </a:pPr>
            <a:r>
              <a:rPr lang="ko-KR" altLang="en-US" dirty="0" smtClean="0"/>
              <a:t>용량선택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셀렉트박스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100 ~ 1000GB)</a:t>
            </a:r>
          </a:p>
          <a:p>
            <a:pPr marL="0" indent="0">
              <a:buNone/>
            </a:pPr>
            <a:r>
              <a:rPr lang="ko-KR" altLang="en-US" dirty="0" smtClean="0"/>
              <a:t>결제수단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신용카드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휴대폰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2. 1</a:t>
            </a:r>
            <a:r>
              <a:rPr lang="ko-KR" altLang="en-US" dirty="0" smtClean="0"/>
              <a:t>번 선택하면 월 정액으로 계산하여 제공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67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660400" y="25590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309273" y="29740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555750" y="2463800"/>
            <a:ext cx="1263650" cy="11366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857500" y="2654300"/>
            <a:ext cx="895350" cy="7493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449677" y="23644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863849" y="25041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312486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 구매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무제한 상품 결제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상품 선택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사진 </a:t>
            </a:r>
            <a:r>
              <a:rPr lang="ko-KR" altLang="en-US" dirty="0" err="1" smtClean="0"/>
              <a:t>클라우드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음악클라우드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ko-KR" altLang="en-US" dirty="0" smtClean="0"/>
              <a:t>결제수단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신용카드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휴대폰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2.  </a:t>
            </a:r>
            <a:r>
              <a:rPr lang="ko-KR" altLang="en-US" dirty="0" smtClean="0"/>
              <a:t>상품을 선택하면 </a:t>
            </a:r>
            <a:r>
              <a:rPr lang="ko-KR" altLang="en-US" dirty="0" err="1" smtClean="0"/>
              <a:t>월정액</a:t>
            </a:r>
            <a:r>
              <a:rPr lang="ko-KR" altLang="en-US" dirty="0" smtClean="0"/>
              <a:t> 계산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67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660400" y="25590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309273" y="29740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549400" y="2482850"/>
            <a:ext cx="1238250" cy="10604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825750" y="2616200"/>
            <a:ext cx="1022350" cy="9271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475077" y="24025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819399" y="25485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953408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팀박스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팀박스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err="1" smtClean="0"/>
              <a:t>팀박스</a:t>
            </a:r>
            <a:r>
              <a:rPr lang="ko-KR" altLang="en-US" dirty="0" smtClean="0"/>
              <a:t> </a:t>
            </a:r>
            <a:r>
              <a:rPr lang="ko-KR" altLang="en-US" dirty="0" smtClean="0"/>
              <a:t>홍보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팀박스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U+Box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연계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서비스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67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660400" y="25590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309273" y="29740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549400" y="1968500"/>
            <a:ext cx="2343150" cy="15303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996950" y="17843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475077" y="18945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00092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현재 인증 내역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서비스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용량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인증일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업데이트</a:t>
            </a:r>
            <a:r>
              <a:rPr lang="en-US" altLang="ko-KR" dirty="0" smtClean="0"/>
              <a:t>/</a:t>
            </a:r>
            <a:r>
              <a:rPr lang="ko-KR" altLang="en-US" dirty="0" smtClean="0"/>
              <a:t>인증해제</a:t>
            </a:r>
            <a:r>
              <a:rPr lang="en-US" altLang="ko-KR" dirty="0" smtClean="0"/>
              <a:t>) </a:t>
            </a:r>
          </a:p>
          <a:p>
            <a:pPr marL="342900" indent="-342900">
              <a:buAutoNum type="arabicPeriod" startAt="2"/>
            </a:pPr>
            <a:r>
              <a:rPr lang="ko-KR" altLang="en-US" dirty="0" smtClean="0"/>
              <a:t>인증하기 </a:t>
            </a:r>
            <a:r>
              <a:rPr lang="en-US" altLang="ko-KR" dirty="0" smtClean="0"/>
              <a:t>U+</a:t>
            </a:r>
            <a:r>
              <a:rPr lang="ko-KR" altLang="en-US" dirty="0" smtClean="0"/>
              <a:t>인터넷</a:t>
            </a:r>
            <a:r>
              <a:rPr lang="en-US" altLang="ko-KR" dirty="0" smtClean="0"/>
              <a:t>, U+</a:t>
            </a:r>
            <a:r>
              <a:rPr lang="ko-KR" altLang="en-US" dirty="0" smtClean="0"/>
              <a:t>홈</a:t>
            </a:r>
            <a:r>
              <a:rPr lang="en-US" altLang="ko-KR" dirty="0" smtClean="0"/>
              <a:t>CCTV</a:t>
            </a:r>
          </a:p>
          <a:p>
            <a:pPr marL="0" indent="0"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휴대폰 인증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아이핀</a:t>
            </a:r>
            <a:r>
              <a:rPr lang="ko-KR" altLang="en-US" dirty="0" smtClean="0"/>
              <a:t> 인증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67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647700" y="25590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309273" y="29740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555750" y="2959100"/>
            <a:ext cx="2089150" cy="5969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600200" y="2559050"/>
            <a:ext cx="2254250" cy="3556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513177" y="24469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447799" y="29168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033125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무료이용권 번호를 입력해주세요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무료이용권 내역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이용권 용량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이용권 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이용권 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사용기간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67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647700" y="25590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309273" y="29740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387600" y="2349500"/>
            <a:ext cx="641350" cy="1397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536700" y="2959100"/>
            <a:ext cx="2387600" cy="5524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300577" y="22310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473199" y="28724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893944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83538" y="8343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서비스 해지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서비스 해지를 막기 위한 경고 메시지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서비스 해지 시 모든 자료와 활동내역이 삭제됩니다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중요한 자료는 없는지 다시 한번 확인하세요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서비스 해지 전 꼭 알아두세요</a:t>
            </a:r>
            <a:r>
              <a:rPr lang="en-US" altLang="ko-KR" dirty="0" smtClean="0"/>
              <a:t>! </a:t>
            </a:r>
            <a:r>
              <a:rPr lang="ko-KR" altLang="en-US" dirty="0" err="1" smtClean="0"/>
              <a:t>클라우드에</a:t>
            </a:r>
            <a:r>
              <a:rPr lang="ko-KR" altLang="en-US" dirty="0" smtClean="0"/>
              <a:t> 저장된 모든 파일이 삭제되며 복구되지 않습니다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상품 및 </a:t>
            </a:r>
            <a:r>
              <a:rPr lang="ko-KR" altLang="en-US" dirty="0" err="1" smtClean="0"/>
              <a:t>콘텐츠의</a:t>
            </a:r>
            <a:r>
              <a:rPr lang="ko-KR" altLang="en-US" dirty="0" smtClean="0"/>
              <a:t> 주문</a:t>
            </a:r>
            <a:r>
              <a:rPr lang="en-US" altLang="ko-KR" dirty="0" smtClean="0"/>
              <a:t>/</a:t>
            </a:r>
            <a:r>
              <a:rPr lang="ko-KR" altLang="en-US" dirty="0" smtClean="0"/>
              <a:t>구매 이력이 삭제됩니다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상담</a:t>
            </a:r>
            <a:r>
              <a:rPr lang="en-US" altLang="ko-KR" dirty="0" smtClean="0"/>
              <a:t>/</a:t>
            </a:r>
            <a:r>
              <a:rPr lang="ko-KR" altLang="en-US" dirty="0" smtClean="0"/>
              <a:t>문의내역 및 이벤트 참여내역이 삭제됩니다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회원 </a:t>
            </a:r>
            <a:r>
              <a:rPr lang="en-US" altLang="ko-KR" dirty="0" smtClean="0"/>
              <a:t>ID</a:t>
            </a:r>
          </a:p>
          <a:p>
            <a:pPr marL="0" indent="0"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비밀번호</a:t>
            </a:r>
            <a:endParaRPr lang="ko-KR" altLang="en-US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6701" y="36929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1460499" y="326254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647700" y="255905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309273" y="29740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536700" y="3105150"/>
            <a:ext cx="2444750" cy="5461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581150" y="1930400"/>
            <a:ext cx="3492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708150" y="2387600"/>
            <a:ext cx="1930400" cy="558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462377" y="17865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644649" y="225647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1485899" y="304526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41267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비밀번호 찾기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인증</a:t>
            </a:r>
            <a:r>
              <a:rPr lang="en-US" altLang="ko-KR" dirty="0"/>
              <a:t> - 3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휴대폰인증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범용 공인인증서 인증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679700" y="3168650"/>
            <a:ext cx="1549400" cy="6159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xmlns="" id="{9A6F69A7-34B8-4EB5-867C-FB8FE0414526}"/>
              </a:ext>
            </a:extLst>
          </p:cNvPr>
          <p:cNvSpPr/>
          <p:nvPr/>
        </p:nvSpPr>
        <p:spPr>
          <a:xfrm>
            <a:off x="2579976" y="30416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0D0A19D7-4BE6-4C0E-A86E-C0E43F18841B}"/>
              </a:ext>
            </a:extLst>
          </p:cNvPr>
          <p:cNvSpPr/>
          <p:nvPr/>
        </p:nvSpPr>
        <p:spPr>
          <a:xfrm>
            <a:off x="4298949" y="30375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349750" y="3168650"/>
            <a:ext cx="1549400" cy="6159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0696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707F772-9205-4809-B4AB-691D6B2A9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872836"/>
            <a:ext cx="6989762" cy="416467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9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2542</Words>
  <Application>Microsoft Office PowerPoint</Application>
  <PresentationFormat>와이드스크린</PresentationFormat>
  <Paragraphs>1253</Paragraphs>
  <Slides>90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93" baseType="lpstr">
      <vt:lpstr>맑은 고딕</vt:lpstr>
      <vt:lpstr>Arial</vt:lpstr>
      <vt:lpstr>Office 테마</vt:lpstr>
      <vt:lpstr>PowerPoint 프레젠테이션</vt:lpstr>
      <vt:lpstr>메인 페이지</vt:lpstr>
      <vt:lpstr>아이디 찾기</vt:lpstr>
      <vt:lpstr>아이디 찾기</vt:lpstr>
      <vt:lpstr>아이디 찾기</vt:lpstr>
      <vt:lpstr>아이디 찾기</vt:lpstr>
      <vt:lpstr>비밀번호 찾기</vt:lpstr>
      <vt:lpstr>비밀번호 찾기</vt:lpstr>
      <vt:lpstr>비밀번호 찾기</vt:lpstr>
      <vt:lpstr>비밀번호 찾기</vt:lpstr>
      <vt:lpstr>비밀번호 찾기</vt:lpstr>
      <vt:lpstr>비밀번호 찾기</vt:lpstr>
      <vt:lpstr>회원 가입</vt:lpstr>
      <vt:lpstr>회원가입</vt:lpstr>
      <vt:lpstr>회원가입</vt:lpstr>
      <vt:lpstr>회원가입</vt:lpstr>
      <vt:lpstr>회원 가입</vt:lpstr>
      <vt:lpstr>회원 가입</vt:lpstr>
      <vt:lpstr>회원가입</vt:lpstr>
      <vt:lpstr>회원가입</vt:lpstr>
      <vt:lpstr>회원가입</vt:lpstr>
      <vt:lpstr>메인 페이지(로그인 성공)</vt:lpstr>
      <vt:lpstr>메인 페이지(로그인 성공)</vt:lpstr>
      <vt:lpstr>메인 페이지(로그인 성공)</vt:lpstr>
      <vt:lpstr>PowerPoint 프레젠테이션</vt:lpstr>
      <vt:lpstr>폴더 생성</vt:lpstr>
      <vt:lpstr>폴더 생성</vt:lpstr>
      <vt:lpstr>폴더 생성</vt:lpstr>
      <vt:lpstr>사진 페이지</vt:lpstr>
      <vt:lpstr>파일 업로드</vt:lpstr>
      <vt:lpstr>파일 다운로드</vt:lpstr>
      <vt:lpstr>폴더 변경</vt:lpstr>
      <vt:lpstr>폴더 변경</vt:lpstr>
      <vt:lpstr>파일 추가</vt:lpstr>
      <vt:lpstr>파일 업로드</vt:lpstr>
      <vt:lpstr>파일 업로드 에러</vt:lpstr>
      <vt:lpstr>파일 업로드 에러</vt:lpstr>
      <vt:lpstr>파일 업로드</vt:lpstr>
      <vt:lpstr>파일 선택</vt:lpstr>
      <vt:lpstr>중요한 파일 선택</vt:lpstr>
      <vt:lpstr>삭제</vt:lpstr>
      <vt:lpstr>휴지통</vt:lpstr>
      <vt:lpstr>휴지통</vt:lpstr>
      <vt:lpstr>휴지통</vt:lpstr>
      <vt:lpstr>휴지통</vt:lpstr>
      <vt:lpstr>휴지통</vt:lpstr>
      <vt:lpstr>휴지통</vt:lpstr>
      <vt:lpstr>휴지통</vt:lpstr>
      <vt:lpstr>휴지통</vt:lpstr>
      <vt:lpstr>휴지통</vt:lpstr>
      <vt:lpstr>동영상</vt:lpstr>
      <vt:lpstr>동영상</vt:lpstr>
      <vt:lpstr>동영상</vt:lpstr>
      <vt:lpstr>동영상</vt:lpstr>
      <vt:lpstr>동영상</vt:lpstr>
      <vt:lpstr>음악</vt:lpstr>
      <vt:lpstr>음악</vt:lpstr>
      <vt:lpstr>음악</vt:lpstr>
      <vt:lpstr>음악</vt:lpstr>
      <vt:lpstr>파일 이동</vt:lpstr>
      <vt:lpstr>음악</vt:lpstr>
      <vt:lpstr>음악</vt:lpstr>
      <vt:lpstr>음악</vt:lpstr>
      <vt:lpstr>음악</vt:lpstr>
      <vt:lpstr>음악</vt:lpstr>
      <vt:lpstr>음악</vt:lpstr>
      <vt:lpstr>음악</vt:lpstr>
      <vt:lpstr>음악</vt:lpstr>
      <vt:lpstr>음악</vt:lpstr>
      <vt:lpstr>음악</vt:lpstr>
      <vt:lpstr>음악</vt:lpstr>
      <vt:lpstr>음악</vt:lpstr>
      <vt:lpstr>전체 중요 표시 보기</vt:lpstr>
      <vt:lpstr>전체 중요표시 보기</vt:lpstr>
      <vt:lpstr>마이페이지</vt:lpstr>
      <vt:lpstr>마이페이지</vt:lpstr>
      <vt:lpstr>마이페이지</vt:lpstr>
      <vt:lpstr>마이페이지</vt:lpstr>
      <vt:lpstr>마이페이지</vt:lpstr>
      <vt:lpstr>마이페이지</vt:lpstr>
      <vt:lpstr>마이페이지</vt:lpstr>
      <vt:lpstr>마이페이지</vt:lpstr>
      <vt:lpstr>상품 구매/변경</vt:lpstr>
      <vt:lpstr>상품 구매/변경</vt:lpstr>
      <vt:lpstr>상품 구매/변경</vt:lpstr>
      <vt:lpstr>팀박스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 동훈</dc:creator>
  <cp:lastModifiedBy>Jun_Sung</cp:lastModifiedBy>
  <cp:revision>79</cp:revision>
  <dcterms:created xsi:type="dcterms:W3CDTF">2018-05-05T00:22:54Z</dcterms:created>
  <dcterms:modified xsi:type="dcterms:W3CDTF">2018-07-08T05:24:12Z</dcterms:modified>
</cp:coreProperties>
</file>